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4"/>
  </p:sldMasterIdLst>
  <p:notesMasterIdLst>
    <p:notesMasterId r:id="rId15"/>
  </p:notesMasterIdLst>
  <p:sldIdLst>
    <p:sldId id="257" r:id="rId5"/>
    <p:sldId id="306" r:id="rId6"/>
    <p:sldId id="309" r:id="rId7"/>
    <p:sldId id="310" r:id="rId8"/>
    <p:sldId id="311" r:id="rId9"/>
    <p:sldId id="312" r:id="rId10"/>
    <p:sldId id="313" r:id="rId11"/>
    <p:sldId id="314" r:id="rId12"/>
    <p:sldId id="315" r:id="rId13"/>
    <p:sldId id="316" r:id="rId14"/>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DFAD1B-3889-CDD5-AEE7-76DEFAFA945B}" name="Cody Jewell" initials="CJ" userId="S::cody.jewell@aaon.com::4968c7fb-5ab0-44da-bbae-48586b94b27b" providerId="AD"/>
  <p188:author id="{2DE4511F-074E-E21B-1EC8-15122B862E2E}" name="Whitney Tapp" initials="WT" userId="S::whitney.tapp@aaon.com::f5af0683-8edd-495b-9e19-5ed7817e93a6" providerId="AD"/>
  <p188:author id="{96A0575B-67D7-5BBC-6DCA-7AB436EAA94F}" name="Cody Jewell" initials="CJ" userId="S::Cody.Jewell@AAON.COM::4968c7fb-5ab0-44da-bbae-48586b94b27b" providerId="AD"/>
  <p188:author id="{7A6E7371-8625-D4FA-90A0-A75A46689659}" name="Sarah Summers" initials="SS" userId="S::Sarah.Summers@AAON.COM::495da9b2-806d-4f38-bf48-52d14be52a62" providerId="AD"/>
  <p188:author id="{535CE08D-355F-F436-C65E-CD2827F81CC4}" name="Sarah Summers" initials="SS" userId="S::sarah.summers@aaon.com::495da9b2-806d-4f38-bf48-52d14be52a62" providerId="AD"/>
  <p188:author id="{E60926E9-61CD-6E87-9C8B-430774102860}" name="Beth Walter" initials="BW" userId="S::beth.walter@aaon.com::fa7f1fb1-1589-489b-8015-a4c8baf8259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3AAB8"/>
    <a:srgbClr val="003545"/>
    <a:srgbClr val="C47238"/>
    <a:srgbClr val="474747"/>
    <a:srgbClr val="2F2F2F"/>
    <a:srgbClr val="005EC0"/>
    <a:srgbClr val="05A84F"/>
    <a:srgbClr val="A51E23"/>
    <a:srgbClr val="E44D37"/>
    <a:srgbClr val="7515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0" d="100"/>
          <a:sy n="130" d="100"/>
        </p:scale>
        <p:origin x="132"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B383F4-3098-3A4E-9B3B-CDF5B738DE23}" type="datetimeFigureOut">
              <a:rPr lang="en-US" smtClean="0"/>
              <a:t>8/6/2026</a:t>
            </a:fld>
            <a:endParaRPr lang="en-US"/>
          </a:p>
        </p:txBody>
      </p:sp>
      <p:sp>
        <p:nvSpPr>
          <p:cNvPr id="4" name="Slide Image Placeholder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AE374C-8FBE-9348-9473-973977F44C26}" type="slidenum">
              <a:rPr lang="en-US" smtClean="0"/>
              <a:t>‹#›</a:t>
            </a:fld>
            <a:endParaRPr lang="en-US"/>
          </a:p>
        </p:txBody>
      </p:sp>
    </p:spTree>
    <p:extLst>
      <p:ext uri="{BB962C8B-B14F-4D97-AF65-F5344CB8AC3E}">
        <p14:creationId xmlns:p14="http://schemas.microsoft.com/office/powerpoint/2010/main" val="2044948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Stratus represents the next step forward in AAON controls, designed to simplify complexity while delivering smarter, more connected performance. Today, we’ll talk about why controls matter more than ever, how Stratus brings everything together into one ecosystem, and how it benefits everyone involved, from owners to occupants to service teams </a:t>
            </a:r>
            <a:endParaRPr lang="en-US"/>
          </a:p>
        </p:txBody>
      </p:sp>
      <p:sp>
        <p:nvSpPr>
          <p:cNvPr id="4" name="Slide Number Placeholder 3"/>
          <p:cNvSpPr>
            <a:spLocks noGrp="1"/>
          </p:cNvSpPr>
          <p:nvPr>
            <p:ph type="sldNum" sz="quarter" idx="5"/>
          </p:nvPr>
        </p:nvSpPr>
        <p:spPr/>
        <p:txBody>
          <a:bodyPr/>
          <a:lstStyle/>
          <a:p>
            <a:fld id="{C1AE374C-8FBE-9348-9473-973977F44C26}" type="slidenum">
              <a:rPr lang="en-US" smtClean="0"/>
              <a:t>1</a:t>
            </a:fld>
            <a:endParaRPr lang="en-US"/>
          </a:p>
        </p:txBody>
      </p:sp>
    </p:spTree>
    <p:extLst>
      <p:ext uri="{BB962C8B-B14F-4D97-AF65-F5344CB8AC3E}">
        <p14:creationId xmlns:p14="http://schemas.microsoft.com/office/powerpoint/2010/main" val="3896252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Stratus isn’t just an upgrade - it’s a shift in how controls are designed, implemented, and experienced. This is just the beginning for AAON controls, and Stratus is leading the way. We encourage you to specify or order Stratus with your next AAON unit and experience what smart, simplified controls can truly deliver. </a:t>
            </a:r>
            <a:endParaRPr lang="en-US"/>
          </a:p>
        </p:txBody>
      </p:sp>
      <p:sp>
        <p:nvSpPr>
          <p:cNvPr id="4" name="Slide Number Placeholder 3"/>
          <p:cNvSpPr>
            <a:spLocks noGrp="1"/>
          </p:cNvSpPr>
          <p:nvPr>
            <p:ph type="sldNum" sz="quarter" idx="5"/>
          </p:nvPr>
        </p:nvSpPr>
        <p:spPr/>
        <p:txBody>
          <a:bodyPr/>
          <a:lstStyle/>
          <a:p>
            <a:fld id="{C1AE374C-8FBE-9348-9473-973977F44C26}" type="slidenum">
              <a:rPr lang="en-US" smtClean="0"/>
              <a:t>10</a:t>
            </a:fld>
            <a:endParaRPr lang="en-US"/>
          </a:p>
        </p:txBody>
      </p:sp>
    </p:spTree>
    <p:extLst>
      <p:ext uri="{BB962C8B-B14F-4D97-AF65-F5344CB8AC3E}">
        <p14:creationId xmlns:p14="http://schemas.microsoft.com/office/powerpoint/2010/main" val="980663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AE374C-8FBE-9348-9473-973977F44C26}" type="slidenum">
              <a:rPr lang="en-US" smtClean="0"/>
              <a:t>2</a:t>
            </a:fld>
            <a:endParaRPr lang="en-US"/>
          </a:p>
        </p:txBody>
      </p:sp>
    </p:spTree>
    <p:extLst>
      <p:ext uri="{BB962C8B-B14F-4D97-AF65-F5344CB8AC3E}">
        <p14:creationId xmlns:p14="http://schemas.microsoft.com/office/powerpoint/2010/main" val="1050753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Stratus replaces what used to be multiple separate control boards with a single, unified controller. </a:t>
            </a:r>
            <a:endParaRPr lang="en-US"/>
          </a:p>
        </p:txBody>
      </p:sp>
      <p:sp>
        <p:nvSpPr>
          <p:cNvPr id="4" name="Slide Number Placeholder 3"/>
          <p:cNvSpPr>
            <a:spLocks noGrp="1"/>
          </p:cNvSpPr>
          <p:nvPr>
            <p:ph type="sldNum" sz="quarter" idx="5"/>
          </p:nvPr>
        </p:nvSpPr>
        <p:spPr/>
        <p:txBody>
          <a:bodyPr/>
          <a:lstStyle/>
          <a:p>
            <a:fld id="{C1AE374C-8FBE-9348-9473-973977F44C26}" type="slidenum">
              <a:rPr lang="en-US" smtClean="0"/>
              <a:t>3</a:t>
            </a:fld>
            <a:endParaRPr lang="en-US"/>
          </a:p>
        </p:txBody>
      </p:sp>
    </p:spTree>
    <p:extLst>
      <p:ext uri="{BB962C8B-B14F-4D97-AF65-F5344CB8AC3E}">
        <p14:creationId xmlns:p14="http://schemas.microsoft.com/office/powerpoint/2010/main" val="1395284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Even the best mechanical system can underperform if the controls aren’t up to the task. Controls determine how efficiently a unit operates, how comfortable a space feels, and how easy it is to maintain.</a:t>
            </a:r>
            <a:endParaRPr lang="en-US"/>
          </a:p>
        </p:txBody>
      </p:sp>
      <p:sp>
        <p:nvSpPr>
          <p:cNvPr id="4" name="Slide Number Placeholder 3"/>
          <p:cNvSpPr>
            <a:spLocks noGrp="1"/>
          </p:cNvSpPr>
          <p:nvPr>
            <p:ph type="sldNum" sz="quarter" idx="5"/>
          </p:nvPr>
        </p:nvSpPr>
        <p:spPr/>
        <p:txBody>
          <a:bodyPr/>
          <a:lstStyle/>
          <a:p>
            <a:fld id="{C1AE374C-8FBE-9348-9473-973977F44C26}" type="slidenum">
              <a:rPr lang="en-US" smtClean="0"/>
              <a:t>4</a:t>
            </a:fld>
            <a:endParaRPr lang="en-US"/>
          </a:p>
        </p:txBody>
      </p:sp>
    </p:spTree>
    <p:extLst>
      <p:ext uri="{BB962C8B-B14F-4D97-AF65-F5344CB8AC3E}">
        <p14:creationId xmlns:p14="http://schemas.microsoft.com/office/powerpoint/2010/main" val="4126856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Owners gain visibility and control, occupants experience better comfort, service teams save time on troubleshooting, and engineers can confidently specify a system that aligns with the project’s performance goals. </a:t>
            </a:r>
            <a:endParaRPr lang="en-US"/>
          </a:p>
        </p:txBody>
      </p:sp>
      <p:sp>
        <p:nvSpPr>
          <p:cNvPr id="4" name="Slide Number Placeholder 3"/>
          <p:cNvSpPr>
            <a:spLocks noGrp="1"/>
          </p:cNvSpPr>
          <p:nvPr>
            <p:ph type="sldNum" sz="quarter" idx="5"/>
          </p:nvPr>
        </p:nvSpPr>
        <p:spPr/>
        <p:txBody>
          <a:bodyPr/>
          <a:lstStyle/>
          <a:p>
            <a:fld id="{C1AE374C-8FBE-9348-9473-973977F44C26}" type="slidenum">
              <a:rPr lang="en-US" smtClean="0"/>
              <a:t>5</a:t>
            </a:fld>
            <a:endParaRPr lang="en-US"/>
          </a:p>
        </p:txBody>
      </p:sp>
    </p:spTree>
    <p:extLst>
      <p:ext uri="{BB962C8B-B14F-4D97-AF65-F5344CB8AC3E}">
        <p14:creationId xmlns:p14="http://schemas.microsoft.com/office/powerpoint/2010/main" val="555187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The Unit Manager is the primary point of interaction with Stratus. It eliminates the need for a laptop during startup or service and puts all critical information directly on the unit. With remote connectivity, many tasks can be performed off‑site, saving time and improving response speed. </a:t>
            </a:r>
            <a:endParaRPr lang="en-US"/>
          </a:p>
        </p:txBody>
      </p:sp>
      <p:sp>
        <p:nvSpPr>
          <p:cNvPr id="4" name="Slide Number Placeholder 3"/>
          <p:cNvSpPr>
            <a:spLocks noGrp="1"/>
          </p:cNvSpPr>
          <p:nvPr>
            <p:ph type="sldNum" sz="quarter" idx="5"/>
          </p:nvPr>
        </p:nvSpPr>
        <p:spPr/>
        <p:txBody>
          <a:bodyPr/>
          <a:lstStyle/>
          <a:p>
            <a:fld id="{C1AE374C-8FBE-9348-9473-973977F44C26}" type="slidenum">
              <a:rPr lang="en-US" smtClean="0"/>
              <a:t>6</a:t>
            </a:fld>
            <a:endParaRPr lang="en-US"/>
          </a:p>
        </p:txBody>
      </p:sp>
    </p:spTree>
    <p:extLst>
      <p:ext uri="{BB962C8B-B14F-4D97-AF65-F5344CB8AC3E}">
        <p14:creationId xmlns:p14="http://schemas.microsoft.com/office/powerpoint/2010/main" val="40788115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Precision Mode is all about stability and accuracy. In spaces where environmental conditions are critical, Stratus continuously adapts to maintain tight tolerances.  </a:t>
            </a:r>
            <a:endParaRPr lang="en-US"/>
          </a:p>
        </p:txBody>
      </p:sp>
      <p:sp>
        <p:nvSpPr>
          <p:cNvPr id="4" name="Slide Number Placeholder 3"/>
          <p:cNvSpPr>
            <a:spLocks noGrp="1"/>
          </p:cNvSpPr>
          <p:nvPr>
            <p:ph type="sldNum" sz="quarter" idx="5"/>
          </p:nvPr>
        </p:nvSpPr>
        <p:spPr/>
        <p:txBody>
          <a:bodyPr/>
          <a:lstStyle/>
          <a:p>
            <a:fld id="{C1AE374C-8FBE-9348-9473-973977F44C26}" type="slidenum">
              <a:rPr lang="en-US" smtClean="0"/>
              <a:t>7</a:t>
            </a:fld>
            <a:endParaRPr lang="en-US"/>
          </a:p>
        </p:txBody>
      </p:sp>
    </p:spTree>
    <p:extLst>
      <p:ext uri="{BB962C8B-B14F-4D97-AF65-F5344CB8AC3E}">
        <p14:creationId xmlns:p14="http://schemas.microsoft.com/office/powerpoint/2010/main" val="1913318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Standard Mode balances comfort with energy savings. By allowing a neutral zone between heating and cooling, the unit avoids excessive cycling. This approach reduces energy use while still maintaining a comfortable indoor environment for everyday spaces. </a:t>
            </a:r>
            <a:endParaRPr lang="en-US"/>
          </a:p>
        </p:txBody>
      </p:sp>
      <p:sp>
        <p:nvSpPr>
          <p:cNvPr id="4" name="Slide Number Placeholder 3"/>
          <p:cNvSpPr>
            <a:spLocks noGrp="1"/>
          </p:cNvSpPr>
          <p:nvPr>
            <p:ph type="sldNum" sz="quarter" idx="5"/>
          </p:nvPr>
        </p:nvSpPr>
        <p:spPr/>
        <p:txBody>
          <a:bodyPr/>
          <a:lstStyle/>
          <a:p>
            <a:fld id="{C1AE374C-8FBE-9348-9473-973977F44C26}" type="slidenum">
              <a:rPr lang="en-US" smtClean="0"/>
              <a:t>8</a:t>
            </a:fld>
            <a:endParaRPr lang="en-US"/>
          </a:p>
        </p:txBody>
      </p:sp>
    </p:spTree>
    <p:extLst>
      <p:ext uri="{BB962C8B-B14F-4D97-AF65-F5344CB8AC3E}">
        <p14:creationId xmlns:p14="http://schemas.microsoft.com/office/powerpoint/2010/main" val="4122673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Stratus is accessible wherever you are - at the unit, at your desk, or on your phone. Whether you’re managing one unit or many, the system provides the right level of visibility and control without unnecessary complexity. </a:t>
            </a:r>
            <a:endParaRPr lang="en-US"/>
          </a:p>
        </p:txBody>
      </p:sp>
      <p:sp>
        <p:nvSpPr>
          <p:cNvPr id="4" name="Slide Number Placeholder 3"/>
          <p:cNvSpPr>
            <a:spLocks noGrp="1"/>
          </p:cNvSpPr>
          <p:nvPr>
            <p:ph type="sldNum" sz="quarter" idx="5"/>
          </p:nvPr>
        </p:nvSpPr>
        <p:spPr/>
        <p:txBody>
          <a:bodyPr/>
          <a:lstStyle/>
          <a:p>
            <a:fld id="{C1AE374C-8FBE-9348-9473-973977F44C26}" type="slidenum">
              <a:rPr lang="en-US" smtClean="0"/>
              <a:t>9</a:t>
            </a:fld>
            <a:endParaRPr lang="en-US"/>
          </a:p>
        </p:txBody>
      </p:sp>
    </p:spTree>
    <p:extLst>
      <p:ext uri="{BB962C8B-B14F-4D97-AF65-F5344CB8AC3E}">
        <p14:creationId xmlns:p14="http://schemas.microsoft.com/office/powerpoint/2010/main" val="2067906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6EB9E7-D3FF-FC56-8EE9-0716417CA55D}"/>
              </a:ext>
            </a:extLst>
          </p:cNvPr>
          <p:cNvSpPr/>
          <p:nvPr userDrawn="1"/>
        </p:nvSpPr>
        <p:spPr>
          <a:xfrm>
            <a:off x="0" y="4563139"/>
            <a:ext cx="9144000" cy="11518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a:extLst>
              <a:ext uri="{FF2B5EF4-FFF2-40B4-BE49-F238E27FC236}">
                <a16:creationId xmlns:a16="http://schemas.microsoft.com/office/drawing/2014/main" id="{8252D54B-20BA-B065-E2D4-7D148CDF5CAC}"/>
              </a:ext>
            </a:extLst>
          </p:cNvPr>
          <p:cNvPicPr>
            <a:picLocks noChangeAspect="1"/>
          </p:cNvPicPr>
          <p:nvPr userDrawn="1"/>
        </p:nvPicPr>
        <p:blipFill>
          <a:blip r:embed="rId2">
            <a:extLst>
              <a:ext uri="{28A0092B-C50C-407E-A947-70E740481C1C}">
                <a14:useLocalDpi xmlns:a14="http://schemas.microsoft.com/office/drawing/2010/main" val="0"/>
              </a:ext>
            </a:extLst>
          </a:blip>
          <a:srcRect t="1184" b="1184"/>
          <a:stretch/>
        </p:blipFill>
        <p:spPr>
          <a:xfrm>
            <a:off x="0" y="0"/>
            <a:ext cx="9144000" cy="708533"/>
          </a:xfrm>
          <a:prstGeom prst="rect">
            <a:avLst/>
          </a:prstGeom>
        </p:spPr>
      </p:pic>
      <p:pic>
        <p:nvPicPr>
          <p:cNvPr id="4" name="Picture 3">
            <a:extLst>
              <a:ext uri="{FF2B5EF4-FFF2-40B4-BE49-F238E27FC236}">
                <a16:creationId xmlns:a16="http://schemas.microsoft.com/office/drawing/2014/main" id="{CB95CCFD-4D60-9017-DC1B-CAFD912D06B2}"/>
              </a:ext>
            </a:extLst>
          </p:cNvPr>
          <p:cNvPicPr>
            <a:picLocks noChangeAspect="1"/>
          </p:cNvPicPr>
          <p:nvPr userDrawn="1"/>
        </p:nvPicPr>
        <p:blipFill>
          <a:blip r:embed="rId3"/>
          <a:stretch>
            <a:fillRect/>
          </a:stretch>
        </p:blipFill>
        <p:spPr>
          <a:xfrm>
            <a:off x="1191987" y="4472111"/>
            <a:ext cx="1224280" cy="447040"/>
          </a:xfrm>
          <a:prstGeom prst="rect">
            <a:avLst/>
          </a:prstGeom>
        </p:spPr>
      </p:pic>
      <p:sp>
        <p:nvSpPr>
          <p:cNvPr id="3" name="Title 1">
            <a:extLst>
              <a:ext uri="{FF2B5EF4-FFF2-40B4-BE49-F238E27FC236}">
                <a16:creationId xmlns:a16="http://schemas.microsoft.com/office/drawing/2014/main" id="{C745828F-D78C-43D8-C65D-9C4517DC8BA3}"/>
              </a:ext>
            </a:extLst>
          </p:cNvPr>
          <p:cNvSpPr>
            <a:spLocks noGrp="1"/>
          </p:cNvSpPr>
          <p:nvPr>
            <p:ph type="ctrTitle"/>
          </p:nvPr>
        </p:nvSpPr>
        <p:spPr>
          <a:xfrm>
            <a:off x="1143000" y="1677743"/>
            <a:ext cx="6858000" cy="1553901"/>
          </a:xfrm>
          <a:prstGeom prst="rect">
            <a:avLst/>
          </a:prstGeom>
        </p:spPr>
        <p:txBody>
          <a:bodyPr anchor="b">
            <a:normAutofit/>
          </a:bodyPr>
          <a:lstStyle>
            <a:lvl1pPr algn="l">
              <a:defRPr sz="4050" spc="0"/>
            </a:lvl1pPr>
          </a:lstStyle>
          <a:p>
            <a:r>
              <a:rPr lang="en-US"/>
              <a:t>Click to edit Master title style</a:t>
            </a:r>
          </a:p>
        </p:txBody>
      </p:sp>
      <p:sp>
        <p:nvSpPr>
          <p:cNvPr id="5" name="Text Placeholder 12">
            <a:extLst>
              <a:ext uri="{FF2B5EF4-FFF2-40B4-BE49-F238E27FC236}">
                <a16:creationId xmlns:a16="http://schemas.microsoft.com/office/drawing/2014/main" id="{B6B183D9-21B3-5540-934F-2040C786F709}"/>
              </a:ext>
            </a:extLst>
          </p:cNvPr>
          <p:cNvSpPr>
            <a:spLocks noGrp="1"/>
          </p:cNvSpPr>
          <p:nvPr>
            <p:ph type="body" sz="quarter" idx="10" hasCustomPrompt="1"/>
          </p:nvPr>
        </p:nvSpPr>
        <p:spPr>
          <a:xfrm>
            <a:off x="1143000" y="3372196"/>
            <a:ext cx="6858000" cy="828593"/>
          </a:xfrm>
        </p:spPr>
        <p:txBody>
          <a:bodyPr>
            <a:normAutofit/>
          </a:bodyPr>
          <a:lstStyle>
            <a:lvl1pPr>
              <a:defRPr sz="1800" b="1" i="0" spc="75" baseline="0">
                <a:solidFill>
                  <a:srgbClr val="C47238"/>
                </a:solidFill>
                <a:latin typeface="Bahnschrift SemiBold" panose="020B0502040204020203" pitchFamily="34" charset="0"/>
              </a:defRPr>
            </a:lvl1pPr>
          </a:lstStyle>
          <a:p>
            <a:r>
              <a:rPr lang="en-US" sz="1800" b="0" i="0">
                <a:latin typeface="Bahnschrift" panose="020B0502040204020203" pitchFamily="34" charset="0"/>
              </a:rPr>
              <a:t>CLICK TO EDIT MASTER TITLE STYLE</a:t>
            </a:r>
          </a:p>
        </p:txBody>
      </p:sp>
      <p:sp>
        <p:nvSpPr>
          <p:cNvPr id="6" name="Picture Placeholder 5">
            <a:extLst>
              <a:ext uri="{FF2B5EF4-FFF2-40B4-BE49-F238E27FC236}">
                <a16:creationId xmlns:a16="http://schemas.microsoft.com/office/drawing/2014/main" id="{1F6BDD29-0406-3013-00CB-06F32165725A}"/>
              </a:ext>
            </a:extLst>
          </p:cNvPr>
          <p:cNvSpPr>
            <a:spLocks noGrp="1"/>
          </p:cNvSpPr>
          <p:nvPr>
            <p:ph type="pic" sz="quarter" idx="11"/>
          </p:nvPr>
        </p:nvSpPr>
        <p:spPr>
          <a:xfrm>
            <a:off x="2776538" y="4292993"/>
            <a:ext cx="1354989" cy="828593"/>
          </a:xfrm>
        </p:spPr>
        <p:txBody>
          <a:bodyPr/>
          <a:lstStyle/>
          <a:p>
            <a:endParaRPr lang="en-US"/>
          </a:p>
        </p:txBody>
      </p:sp>
      <p:sp>
        <p:nvSpPr>
          <p:cNvPr id="8" name="Text Placeholder 11">
            <a:extLst>
              <a:ext uri="{FF2B5EF4-FFF2-40B4-BE49-F238E27FC236}">
                <a16:creationId xmlns:a16="http://schemas.microsoft.com/office/drawing/2014/main" id="{DFD822FC-BF23-C5E8-615F-FB7F5FC72855}"/>
              </a:ext>
            </a:extLst>
          </p:cNvPr>
          <p:cNvSpPr>
            <a:spLocks noGrp="1"/>
          </p:cNvSpPr>
          <p:nvPr>
            <p:ph type="body" sz="quarter" idx="12" hasCustomPrompt="1"/>
          </p:nvPr>
        </p:nvSpPr>
        <p:spPr>
          <a:xfrm>
            <a:off x="4399874" y="4341813"/>
            <a:ext cx="2843213" cy="797719"/>
          </a:xfrm>
        </p:spPr>
        <p:txBody>
          <a:bodyPr/>
          <a:lstStyle>
            <a:lvl1pPr>
              <a:lnSpc>
                <a:spcPct val="100000"/>
              </a:lnSpc>
              <a:defRPr sz="1200" b="1" i="0" spc="-15" baseline="0">
                <a:latin typeface="Bahnschrift SemiBold" panose="020B0502040204020203" pitchFamily="34" charset="0"/>
              </a:defRPr>
            </a:lvl1pPr>
            <a:lvl2pPr marL="7144" indent="0">
              <a:lnSpc>
                <a:spcPct val="100000"/>
              </a:lnSpc>
              <a:buNone/>
              <a:tabLst/>
              <a:defRPr sz="900"/>
            </a:lvl2pPr>
          </a:lstStyle>
          <a:p>
            <a:pPr lvl="0"/>
            <a:r>
              <a:rPr lang="en-US"/>
              <a:t>Contact Name</a:t>
            </a:r>
          </a:p>
          <a:p>
            <a:pPr lvl="1"/>
            <a:r>
              <a:rPr lang="en-US"/>
              <a:t>Email</a:t>
            </a:r>
          </a:p>
          <a:p>
            <a:pPr lvl="1"/>
            <a:r>
              <a:rPr lang="en-US"/>
              <a:t>Phone</a:t>
            </a:r>
          </a:p>
          <a:p>
            <a:pPr lvl="1"/>
            <a:r>
              <a:rPr lang="en-US"/>
              <a:t>Website</a:t>
            </a:r>
          </a:p>
        </p:txBody>
      </p:sp>
    </p:spTree>
    <p:extLst>
      <p:ext uri="{BB962C8B-B14F-4D97-AF65-F5344CB8AC3E}">
        <p14:creationId xmlns:p14="http://schemas.microsoft.com/office/powerpoint/2010/main" val="2087334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Blue Second Level ">
    <p:bg>
      <p:bgPr>
        <a:solidFill>
          <a:srgbClr val="00354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5FA3A7B-3617-7A89-0532-ABF27B99648C}"/>
              </a:ext>
            </a:extLst>
          </p:cNvPr>
          <p:cNvSpPr/>
          <p:nvPr userDrawn="1"/>
        </p:nvSpPr>
        <p:spPr>
          <a:xfrm>
            <a:off x="708660" y="0"/>
            <a:ext cx="8435339" cy="5715000"/>
          </a:xfrm>
          <a:prstGeom prst="rect">
            <a:avLst/>
          </a:prstGeom>
          <a:solidFill>
            <a:schemeClr val="bg1"/>
          </a:solidFill>
          <a:ln>
            <a:noFill/>
          </a:ln>
          <a:effectLst>
            <a:outerShdw blurRad="203200" dist="50800" dir="10800000" algn="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b="0" i="1">
              <a:latin typeface="Aptos Light" panose="020B0004020202020204" pitchFamily="34" charset="0"/>
            </a:endParaRPr>
          </a:p>
        </p:txBody>
      </p:sp>
      <p:sp>
        <p:nvSpPr>
          <p:cNvPr id="2" name="Title 1">
            <a:extLst>
              <a:ext uri="{FF2B5EF4-FFF2-40B4-BE49-F238E27FC236}">
                <a16:creationId xmlns:a16="http://schemas.microsoft.com/office/drawing/2014/main" id="{72D20597-0DAD-B64B-B0D2-F4FBD6C91503}"/>
              </a:ext>
            </a:extLst>
          </p:cNvPr>
          <p:cNvSpPr>
            <a:spLocks noGrp="1"/>
          </p:cNvSpPr>
          <p:nvPr>
            <p:ph type="title"/>
          </p:nvPr>
        </p:nvSpPr>
        <p:spPr>
          <a:xfrm>
            <a:off x="1226820" y="423333"/>
            <a:ext cx="7406639" cy="618068"/>
          </a:xfrm>
          <a:prstGeom prst="rect">
            <a:avLst/>
          </a:prstGeom>
        </p:spPr>
        <p:txBody>
          <a:bodyPr anchor="b"/>
          <a:lstStyle/>
          <a:p>
            <a:r>
              <a:rPr lang="en-US"/>
              <a:t>Click to edit Master title style</a:t>
            </a:r>
          </a:p>
        </p:txBody>
      </p:sp>
      <p:sp>
        <p:nvSpPr>
          <p:cNvPr id="12" name="Footer Placeholder 7">
            <a:extLst>
              <a:ext uri="{FF2B5EF4-FFF2-40B4-BE49-F238E27FC236}">
                <a16:creationId xmlns:a16="http://schemas.microsoft.com/office/drawing/2014/main" id="{A4048347-3259-B6FD-EE36-6F99858C727F}"/>
              </a:ext>
            </a:extLst>
          </p:cNvPr>
          <p:cNvSpPr>
            <a:spLocks noGrp="1"/>
          </p:cNvSpPr>
          <p:nvPr>
            <p:ph type="ftr" sz="quarter" idx="3"/>
          </p:nvPr>
        </p:nvSpPr>
        <p:spPr>
          <a:xfrm>
            <a:off x="1226820" y="5296959"/>
            <a:ext cx="7406640" cy="304271"/>
          </a:xfrm>
          <a:prstGeom prst="rect">
            <a:avLst/>
          </a:prstGeom>
        </p:spPr>
        <p:txBody>
          <a:bodyPr/>
          <a:lstStyle>
            <a:lvl1pPr>
              <a:defRPr sz="900" b="0" i="1">
                <a:latin typeface="Aptos Light" panose="020B0004020202020204" pitchFamily="34" charset="0"/>
              </a:defRPr>
            </a:lvl1pPr>
          </a:lstStyle>
          <a:p>
            <a:endParaRPr lang="en-US"/>
          </a:p>
        </p:txBody>
      </p:sp>
      <p:sp>
        <p:nvSpPr>
          <p:cNvPr id="4" name="Content Placeholder 2">
            <a:extLst>
              <a:ext uri="{FF2B5EF4-FFF2-40B4-BE49-F238E27FC236}">
                <a16:creationId xmlns:a16="http://schemas.microsoft.com/office/drawing/2014/main" id="{C2FE0EC3-BB23-9156-E567-C4032E635D33}"/>
              </a:ext>
            </a:extLst>
          </p:cNvPr>
          <p:cNvSpPr>
            <a:spLocks noGrp="1"/>
          </p:cNvSpPr>
          <p:nvPr>
            <p:ph idx="1"/>
          </p:nvPr>
        </p:nvSpPr>
        <p:spPr>
          <a:xfrm>
            <a:off x="1226820" y="1236134"/>
            <a:ext cx="7406639" cy="4055534"/>
          </a:xfrm>
        </p:spPr>
        <p:txBody>
          <a:bodyPr/>
          <a:lstStyle>
            <a:lvl1pPr marL="228600" indent="-228600">
              <a:buClr>
                <a:srgbClr val="83AAB8"/>
              </a:buClr>
              <a:buFont typeface="Arial" panose="020B0604020202020204" pitchFamily="34" charset="0"/>
              <a:buChar char="•"/>
              <a:tabLst/>
              <a:defRPr sz="1800">
                <a:solidFill>
                  <a:srgbClr val="003545"/>
                </a:solidFill>
              </a:defRPr>
            </a:lvl1pPr>
            <a:lvl2pPr marL="571500" indent="-342900">
              <a:spcBef>
                <a:spcPts val="600"/>
              </a:spcBef>
              <a:spcAft>
                <a:spcPts val="600"/>
              </a:spcAft>
              <a:buFont typeface="Arial" panose="020B0604020202020204" pitchFamily="34" charset="0"/>
              <a:buNone/>
              <a:tabLst/>
              <a:defRPr lang="en-US" b="0" i="0" smtClean="0">
                <a:solidFill>
                  <a:srgbClr val="003545"/>
                </a:solidFill>
                <a:effectLst/>
              </a:defRPr>
            </a:lvl2pPr>
            <a:lvl3pPr marL="517922" indent="-190500">
              <a:tabLst/>
              <a:defRPr sz="1350"/>
            </a:lvl3pPr>
          </a:lstStyle>
          <a:p>
            <a:pPr lvl="0"/>
            <a:r>
              <a:rPr lang="en-US"/>
              <a:t>Click to edit Master text styles</a:t>
            </a:r>
          </a:p>
          <a:p>
            <a:pPr lvl="1"/>
            <a:r>
              <a:rPr lang="en-US" b="0" i="0">
                <a:solidFill>
                  <a:srgbClr val="0A0A0A"/>
                </a:solidFill>
                <a:effectLst/>
                <a:latin typeface="Google Sans"/>
              </a:rPr>
              <a:t>—	</a:t>
            </a:r>
            <a:r>
              <a:rPr lang="en-US"/>
              <a:t>Second level</a:t>
            </a:r>
          </a:p>
          <a:p>
            <a:pPr marL="389335" marR="0" lvl="1" indent="-169069" algn="l" defTabSz="685800" rtl="0" eaLnBrk="1" fontAlgn="auto" latinLnBrk="0" hangingPunct="1">
              <a:lnSpc>
                <a:spcPct val="90000"/>
              </a:lnSpc>
              <a:spcBef>
                <a:spcPts val="375"/>
              </a:spcBef>
              <a:spcAft>
                <a:spcPts val="375"/>
              </a:spcAft>
              <a:buClrTx/>
              <a:buSzTx/>
              <a:buFont typeface="System Font Regular"/>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Third level</a:t>
            </a:r>
          </a:p>
          <a:p>
            <a:pPr lvl="1"/>
            <a:endParaRPr lang="en-US"/>
          </a:p>
        </p:txBody>
      </p:sp>
      <p:sp>
        <p:nvSpPr>
          <p:cNvPr id="5" name="TextBox 4">
            <a:extLst>
              <a:ext uri="{FF2B5EF4-FFF2-40B4-BE49-F238E27FC236}">
                <a16:creationId xmlns:a16="http://schemas.microsoft.com/office/drawing/2014/main" id="{2028A944-CB69-9B2F-69FC-83D5C2EC27E4}"/>
              </a:ext>
            </a:extLst>
          </p:cNvPr>
          <p:cNvSpPr txBox="1"/>
          <p:nvPr userDrawn="1"/>
        </p:nvSpPr>
        <p:spPr>
          <a:xfrm rot="16200000">
            <a:off x="-2510790" y="2742083"/>
            <a:ext cx="5715003" cy="230832"/>
          </a:xfrm>
          <a:prstGeom prst="rect">
            <a:avLst/>
          </a:prstGeom>
          <a:noFill/>
        </p:spPr>
        <p:txBody>
          <a:bodyPr wrap="square">
            <a:spAutoFit/>
          </a:bodyPr>
          <a:lstStyle/>
          <a:p>
            <a:pPr algn="ctr"/>
            <a:r>
              <a:rPr lang="en-US" sz="900" b="1" i="0" spc="150" baseline="0">
                <a:solidFill>
                  <a:srgbClr val="83AAB8"/>
                </a:solidFill>
                <a:effectLst/>
                <a:latin typeface="Bahnschrift SemiBold" panose="020B0502040204020203" pitchFamily="34" charset="0"/>
              </a:rPr>
              <a:t>INTRODUCTION TO STRATUS</a:t>
            </a:r>
          </a:p>
        </p:txBody>
      </p:sp>
    </p:spTree>
    <p:extLst>
      <p:ext uri="{BB962C8B-B14F-4D97-AF65-F5344CB8AC3E}">
        <p14:creationId xmlns:p14="http://schemas.microsoft.com/office/powerpoint/2010/main" val="605776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ntent Blue Second Level ">
    <p:bg>
      <p:bgPr>
        <a:solidFill>
          <a:srgbClr val="00354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5FA3A7B-3617-7A89-0532-ABF27B99648C}"/>
              </a:ext>
            </a:extLst>
          </p:cNvPr>
          <p:cNvSpPr/>
          <p:nvPr userDrawn="1"/>
        </p:nvSpPr>
        <p:spPr>
          <a:xfrm>
            <a:off x="708660" y="0"/>
            <a:ext cx="8435339" cy="5715000"/>
          </a:xfrm>
          <a:prstGeom prst="rect">
            <a:avLst/>
          </a:prstGeom>
          <a:solidFill>
            <a:schemeClr val="bg1"/>
          </a:solidFill>
          <a:ln>
            <a:noFill/>
          </a:ln>
          <a:effectLst>
            <a:outerShdw blurRad="203200" dist="50800" dir="10800000" algn="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b="0" i="1">
              <a:latin typeface="Aptos Light" panose="020B0004020202020204" pitchFamily="34" charset="0"/>
            </a:endParaRPr>
          </a:p>
        </p:txBody>
      </p:sp>
      <p:sp>
        <p:nvSpPr>
          <p:cNvPr id="2" name="Title 1">
            <a:extLst>
              <a:ext uri="{FF2B5EF4-FFF2-40B4-BE49-F238E27FC236}">
                <a16:creationId xmlns:a16="http://schemas.microsoft.com/office/drawing/2014/main" id="{72D20597-0DAD-B64B-B0D2-F4FBD6C91503}"/>
              </a:ext>
            </a:extLst>
          </p:cNvPr>
          <p:cNvSpPr>
            <a:spLocks noGrp="1"/>
          </p:cNvSpPr>
          <p:nvPr>
            <p:ph type="title"/>
          </p:nvPr>
        </p:nvSpPr>
        <p:spPr>
          <a:xfrm>
            <a:off x="1226820" y="423333"/>
            <a:ext cx="7406639" cy="618068"/>
          </a:xfrm>
          <a:prstGeom prst="rect">
            <a:avLst/>
          </a:prstGeom>
        </p:spPr>
        <p:txBody>
          <a:bodyPr anchor="b"/>
          <a:lstStyle/>
          <a:p>
            <a:r>
              <a:rPr lang="en-US"/>
              <a:t>Click to edit Master title style</a:t>
            </a:r>
          </a:p>
        </p:txBody>
      </p:sp>
      <p:sp>
        <p:nvSpPr>
          <p:cNvPr id="12" name="Footer Placeholder 7">
            <a:extLst>
              <a:ext uri="{FF2B5EF4-FFF2-40B4-BE49-F238E27FC236}">
                <a16:creationId xmlns:a16="http://schemas.microsoft.com/office/drawing/2014/main" id="{A4048347-3259-B6FD-EE36-6F99858C727F}"/>
              </a:ext>
            </a:extLst>
          </p:cNvPr>
          <p:cNvSpPr>
            <a:spLocks noGrp="1"/>
          </p:cNvSpPr>
          <p:nvPr>
            <p:ph type="ftr" sz="quarter" idx="3"/>
          </p:nvPr>
        </p:nvSpPr>
        <p:spPr>
          <a:xfrm>
            <a:off x="1226820" y="5296959"/>
            <a:ext cx="7406640" cy="304271"/>
          </a:xfrm>
          <a:prstGeom prst="rect">
            <a:avLst/>
          </a:prstGeom>
        </p:spPr>
        <p:txBody>
          <a:bodyPr/>
          <a:lstStyle>
            <a:lvl1pPr>
              <a:defRPr sz="900" b="0" i="1">
                <a:latin typeface="Aptos Light" panose="020B0004020202020204" pitchFamily="34" charset="0"/>
              </a:defRPr>
            </a:lvl1pPr>
          </a:lstStyle>
          <a:p>
            <a:endParaRPr lang="en-US"/>
          </a:p>
        </p:txBody>
      </p:sp>
      <p:sp>
        <p:nvSpPr>
          <p:cNvPr id="4" name="Content Placeholder 2">
            <a:extLst>
              <a:ext uri="{FF2B5EF4-FFF2-40B4-BE49-F238E27FC236}">
                <a16:creationId xmlns:a16="http://schemas.microsoft.com/office/drawing/2014/main" id="{C2FE0EC3-BB23-9156-E567-C4032E635D33}"/>
              </a:ext>
            </a:extLst>
          </p:cNvPr>
          <p:cNvSpPr>
            <a:spLocks noGrp="1"/>
          </p:cNvSpPr>
          <p:nvPr>
            <p:ph idx="1"/>
          </p:nvPr>
        </p:nvSpPr>
        <p:spPr>
          <a:xfrm>
            <a:off x="1226820" y="1236134"/>
            <a:ext cx="7406639" cy="4055534"/>
          </a:xfrm>
        </p:spPr>
        <p:txBody>
          <a:bodyPr/>
          <a:lstStyle>
            <a:lvl1pPr marL="228600" indent="-228600">
              <a:buClr>
                <a:srgbClr val="83AAB8"/>
              </a:buClr>
              <a:buFont typeface="Arial" panose="020B0604020202020204" pitchFamily="34" charset="0"/>
              <a:buChar char="•"/>
              <a:tabLst/>
              <a:defRPr sz="1600">
                <a:solidFill>
                  <a:srgbClr val="003545"/>
                </a:solidFill>
              </a:defRPr>
            </a:lvl1pPr>
            <a:lvl2pPr marL="571500" indent="-342900">
              <a:spcBef>
                <a:spcPts val="200"/>
              </a:spcBef>
              <a:spcAft>
                <a:spcPts val="200"/>
              </a:spcAft>
              <a:buFont typeface="Arial" panose="020B0604020202020204" pitchFamily="34" charset="0"/>
              <a:buNone/>
              <a:tabLst/>
              <a:defRPr lang="en-US" sz="1600" b="0" i="0" smtClean="0">
                <a:solidFill>
                  <a:srgbClr val="003545"/>
                </a:solidFill>
                <a:effectLst/>
              </a:defRPr>
            </a:lvl2pPr>
            <a:lvl3pPr marL="517922" indent="-190500">
              <a:tabLst/>
              <a:defRPr sz="1350"/>
            </a:lvl3pPr>
          </a:lstStyle>
          <a:p>
            <a:pPr lvl="0"/>
            <a:r>
              <a:rPr lang="en-US"/>
              <a:t>Click to edit Master text styles</a:t>
            </a:r>
          </a:p>
          <a:p>
            <a:pPr lvl="1"/>
            <a:r>
              <a:rPr lang="en-US" b="0" i="0">
                <a:solidFill>
                  <a:srgbClr val="0A0A0A"/>
                </a:solidFill>
                <a:effectLst/>
                <a:latin typeface="Google Sans"/>
              </a:rPr>
              <a:t>—	</a:t>
            </a:r>
            <a:r>
              <a:rPr lang="en-US"/>
              <a:t>Second level</a:t>
            </a:r>
          </a:p>
          <a:p>
            <a:pPr marL="389335" marR="0" lvl="1" indent="-169069" algn="l" defTabSz="685800" rtl="0" eaLnBrk="1" fontAlgn="auto" latinLnBrk="0" hangingPunct="1">
              <a:lnSpc>
                <a:spcPct val="90000"/>
              </a:lnSpc>
              <a:spcBef>
                <a:spcPts val="375"/>
              </a:spcBef>
              <a:spcAft>
                <a:spcPts val="375"/>
              </a:spcAft>
              <a:buClrTx/>
              <a:buSzTx/>
              <a:buFont typeface="System Font Regular"/>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Third level</a:t>
            </a:r>
          </a:p>
          <a:p>
            <a:pPr lvl="1"/>
            <a:endParaRPr lang="en-US"/>
          </a:p>
        </p:txBody>
      </p:sp>
      <p:sp>
        <p:nvSpPr>
          <p:cNvPr id="5" name="TextBox 4">
            <a:extLst>
              <a:ext uri="{FF2B5EF4-FFF2-40B4-BE49-F238E27FC236}">
                <a16:creationId xmlns:a16="http://schemas.microsoft.com/office/drawing/2014/main" id="{D39F4E29-4D62-F30E-6F75-418591FD7ECC}"/>
              </a:ext>
            </a:extLst>
          </p:cNvPr>
          <p:cNvSpPr txBox="1"/>
          <p:nvPr userDrawn="1"/>
        </p:nvSpPr>
        <p:spPr>
          <a:xfrm rot="16200000">
            <a:off x="-2510790" y="2742083"/>
            <a:ext cx="5715003" cy="230832"/>
          </a:xfrm>
          <a:prstGeom prst="rect">
            <a:avLst/>
          </a:prstGeom>
          <a:noFill/>
        </p:spPr>
        <p:txBody>
          <a:bodyPr wrap="square">
            <a:spAutoFit/>
          </a:bodyPr>
          <a:lstStyle/>
          <a:p>
            <a:pPr algn="ctr"/>
            <a:r>
              <a:rPr lang="en-US" sz="900" b="1" i="0" spc="150" baseline="0">
                <a:solidFill>
                  <a:srgbClr val="83AAB8"/>
                </a:solidFill>
                <a:effectLst/>
                <a:latin typeface="Bahnschrift SemiBold" panose="020B0502040204020203" pitchFamily="34" charset="0"/>
              </a:rPr>
              <a:t>INTRODUCTION TO STRATUS</a:t>
            </a:r>
          </a:p>
        </p:txBody>
      </p:sp>
    </p:spTree>
    <p:extLst>
      <p:ext uri="{BB962C8B-B14F-4D97-AF65-F5344CB8AC3E}">
        <p14:creationId xmlns:p14="http://schemas.microsoft.com/office/powerpoint/2010/main" val="1260068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Blue Second Level 2 Collumn">
    <p:bg>
      <p:bgPr>
        <a:solidFill>
          <a:srgbClr val="00354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5FA3A7B-3617-7A89-0532-ABF27B99648C}"/>
              </a:ext>
            </a:extLst>
          </p:cNvPr>
          <p:cNvSpPr/>
          <p:nvPr userDrawn="1"/>
        </p:nvSpPr>
        <p:spPr>
          <a:xfrm>
            <a:off x="708660" y="0"/>
            <a:ext cx="8435339" cy="5715000"/>
          </a:xfrm>
          <a:prstGeom prst="rect">
            <a:avLst/>
          </a:prstGeom>
          <a:solidFill>
            <a:schemeClr val="bg1"/>
          </a:solidFill>
          <a:ln>
            <a:noFill/>
          </a:ln>
          <a:effectLst>
            <a:outerShdw blurRad="203200" dist="50800" dir="10800000" algn="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b="0" i="1">
              <a:latin typeface="Aptos Light" panose="020B0004020202020204" pitchFamily="34" charset="0"/>
            </a:endParaRPr>
          </a:p>
        </p:txBody>
      </p:sp>
      <p:sp>
        <p:nvSpPr>
          <p:cNvPr id="2" name="Title 1">
            <a:extLst>
              <a:ext uri="{FF2B5EF4-FFF2-40B4-BE49-F238E27FC236}">
                <a16:creationId xmlns:a16="http://schemas.microsoft.com/office/drawing/2014/main" id="{72D20597-0DAD-B64B-B0D2-F4FBD6C91503}"/>
              </a:ext>
            </a:extLst>
          </p:cNvPr>
          <p:cNvSpPr>
            <a:spLocks noGrp="1"/>
          </p:cNvSpPr>
          <p:nvPr>
            <p:ph type="title"/>
          </p:nvPr>
        </p:nvSpPr>
        <p:spPr>
          <a:xfrm>
            <a:off x="1226820" y="423333"/>
            <a:ext cx="7299959" cy="618068"/>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46A1E1C5-2833-DB3D-A2DB-B2EA854D3576}"/>
              </a:ext>
            </a:extLst>
          </p:cNvPr>
          <p:cNvSpPr>
            <a:spLocks noGrp="1"/>
          </p:cNvSpPr>
          <p:nvPr>
            <p:ph idx="1"/>
          </p:nvPr>
        </p:nvSpPr>
        <p:spPr>
          <a:xfrm>
            <a:off x="1226820" y="1236134"/>
            <a:ext cx="3596639" cy="4055534"/>
          </a:xfrm>
        </p:spPr>
        <p:txBody>
          <a:bodyPr/>
          <a:lstStyle>
            <a:lvl1pPr>
              <a:defRPr>
                <a:solidFill>
                  <a:srgbClr val="003545"/>
                </a:solidFill>
              </a:defRPr>
            </a:lvl1pPr>
            <a:lvl2pPr marL="175022" indent="0">
              <a:spcBef>
                <a:spcPts val="600"/>
              </a:spcBef>
              <a:spcAft>
                <a:spcPts val="600"/>
              </a:spcAft>
              <a:buNone/>
              <a:tabLst/>
              <a:defRPr sz="1500" b="0" i="0">
                <a:solidFill>
                  <a:srgbClr val="003545"/>
                </a:solidFill>
                <a:latin typeface="Bahnschrift" panose="020B0502040204020203" pitchFamily="34" charset="0"/>
              </a:defRPr>
            </a:lvl2pPr>
            <a:lvl3pPr marL="388144" indent="-190500">
              <a:tabLst/>
              <a:defRPr sz="1350">
                <a:solidFill>
                  <a:srgbClr val="003545"/>
                </a:solidFill>
              </a:defRPr>
            </a:lvl3pPr>
          </a:lstStyle>
          <a:p>
            <a:pPr lvl="0"/>
            <a:r>
              <a:rPr lang="en-US"/>
              <a:t>Click to edit Master text styles</a:t>
            </a:r>
          </a:p>
          <a:p>
            <a:pPr lvl="1"/>
            <a:r>
              <a:rPr lang="en-US"/>
              <a:t>Second level</a:t>
            </a:r>
          </a:p>
          <a:p>
            <a:pPr lvl="2"/>
            <a:r>
              <a:rPr lang="en-US"/>
              <a:t>Third level</a:t>
            </a:r>
          </a:p>
          <a:p>
            <a:pPr lvl="1"/>
            <a:endParaRPr lang="en-US"/>
          </a:p>
        </p:txBody>
      </p:sp>
      <p:sp>
        <p:nvSpPr>
          <p:cNvPr id="12" name="Footer Placeholder 7">
            <a:extLst>
              <a:ext uri="{FF2B5EF4-FFF2-40B4-BE49-F238E27FC236}">
                <a16:creationId xmlns:a16="http://schemas.microsoft.com/office/drawing/2014/main" id="{A4048347-3259-B6FD-EE36-6F99858C727F}"/>
              </a:ext>
            </a:extLst>
          </p:cNvPr>
          <p:cNvSpPr>
            <a:spLocks noGrp="1"/>
          </p:cNvSpPr>
          <p:nvPr>
            <p:ph type="ftr" sz="quarter" idx="3"/>
          </p:nvPr>
        </p:nvSpPr>
        <p:spPr>
          <a:xfrm>
            <a:off x="1226820" y="5296959"/>
            <a:ext cx="7406640" cy="304271"/>
          </a:xfrm>
          <a:prstGeom prst="rect">
            <a:avLst/>
          </a:prstGeom>
        </p:spPr>
        <p:txBody>
          <a:bodyPr/>
          <a:lstStyle>
            <a:lvl1pPr>
              <a:defRPr sz="900" b="0" i="1">
                <a:latin typeface="Aptos Light" panose="020B0004020202020204" pitchFamily="34" charset="0"/>
              </a:defRPr>
            </a:lvl1pPr>
          </a:lstStyle>
          <a:p>
            <a:endParaRPr lang="en-US"/>
          </a:p>
        </p:txBody>
      </p:sp>
      <p:sp>
        <p:nvSpPr>
          <p:cNvPr id="4" name="Content Placeholder 2">
            <a:extLst>
              <a:ext uri="{FF2B5EF4-FFF2-40B4-BE49-F238E27FC236}">
                <a16:creationId xmlns:a16="http://schemas.microsoft.com/office/drawing/2014/main" id="{4156379C-6F0E-81F0-C7C0-14ACE6636D14}"/>
              </a:ext>
            </a:extLst>
          </p:cNvPr>
          <p:cNvSpPr>
            <a:spLocks noGrp="1"/>
          </p:cNvSpPr>
          <p:nvPr>
            <p:ph idx="10"/>
          </p:nvPr>
        </p:nvSpPr>
        <p:spPr>
          <a:xfrm>
            <a:off x="4930139" y="1236134"/>
            <a:ext cx="3596640" cy="4055534"/>
          </a:xfrm>
        </p:spPr>
        <p:txBody>
          <a:bodyPr/>
          <a:lstStyle>
            <a:lvl1pPr>
              <a:defRPr>
                <a:solidFill>
                  <a:srgbClr val="003545"/>
                </a:solidFill>
              </a:defRPr>
            </a:lvl1pPr>
            <a:lvl2pPr marL="175022" indent="0">
              <a:spcBef>
                <a:spcPts val="600"/>
              </a:spcBef>
              <a:spcAft>
                <a:spcPts val="600"/>
              </a:spcAft>
              <a:buNone/>
              <a:tabLst/>
              <a:defRPr sz="1500" b="0" i="0">
                <a:solidFill>
                  <a:srgbClr val="003545"/>
                </a:solidFill>
                <a:latin typeface="Bahnschrift" panose="020B0502040204020203" pitchFamily="34" charset="0"/>
              </a:defRPr>
            </a:lvl2pPr>
            <a:lvl3pPr marL="388144" indent="-190500">
              <a:tabLst/>
              <a:defRPr sz="1350">
                <a:solidFill>
                  <a:srgbClr val="003545"/>
                </a:solidFill>
              </a:defRPr>
            </a:lvl3pPr>
          </a:lstStyle>
          <a:p>
            <a:pPr lvl="0"/>
            <a:r>
              <a:rPr lang="en-US"/>
              <a:t>Click to edit Master text styles</a:t>
            </a:r>
          </a:p>
          <a:p>
            <a:pPr lvl="1"/>
            <a:r>
              <a:rPr lang="en-US"/>
              <a:t>Second level</a:t>
            </a:r>
          </a:p>
          <a:p>
            <a:pPr lvl="2"/>
            <a:r>
              <a:rPr lang="en-US"/>
              <a:t>Third level</a:t>
            </a:r>
          </a:p>
          <a:p>
            <a:pPr lvl="1"/>
            <a:endParaRPr lang="en-US"/>
          </a:p>
        </p:txBody>
      </p:sp>
      <p:sp>
        <p:nvSpPr>
          <p:cNvPr id="6" name="TextBox 5">
            <a:extLst>
              <a:ext uri="{FF2B5EF4-FFF2-40B4-BE49-F238E27FC236}">
                <a16:creationId xmlns:a16="http://schemas.microsoft.com/office/drawing/2014/main" id="{7BF6C36C-4FCB-A9BE-2B32-EC800EA54745}"/>
              </a:ext>
            </a:extLst>
          </p:cNvPr>
          <p:cNvSpPr txBox="1"/>
          <p:nvPr userDrawn="1"/>
        </p:nvSpPr>
        <p:spPr>
          <a:xfrm rot="16200000">
            <a:off x="-2510790" y="2742083"/>
            <a:ext cx="5715003" cy="230832"/>
          </a:xfrm>
          <a:prstGeom prst="rect">
            <a:avLst/>
          </a:prstGeom>
          <a:noFill/>
        </p:spPr>
        <p:txBody>
          <a:bodyPr wrap="square">
            <a:spAutoFit/>
          </a:bodyPr>
          <a:lstStyle/>
          <a:p>
            <a:pPr algn="ctr"/>
            <a:r>
              <a:rPr lang="en-US" sz="900" b="1" i="0" spc="150" baseline="0">
                <a:solidFill>
                  <a:srgbClr val="83AAB8"/>
                </a:solidFill>
                <a:effectLst/>
                <a:latin typeface="Bahnschrift SemiBold" panose="020B0502040204020203" pitchFamily="34" charset="0"/>
              </a:rPr>
              <a:t>INTRODUCTION TO STRATUS</a:t>
            </a:r>
          </a:p>
        </p:txBody>
      </p:sp>
    </p:spTree>
    <p:extLst>
      <p:ext uri="{BB962C8B-B14F-4D97-AF65-F5344CB8AC3E}">
        <p14:creationId xmlns:p14="http://schemas.microsoft.com/office/powerpoint/2010/main" val="11314403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00354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5FA3A7B-3617-7A89-0532-ABF27B99648C}"/>
              </a:ext>
            </a:extLst>
          </p:cNvPr>
          <p:cNvSpPr/>
          <p:nvPr userDrawn="1"/>
        </p:nvSpPr>
        <p:spPr>
          <a:xfrm>
            <a:off x="708660" y="0"/>
            <a:ext cx="8435339" cy="5715000"/>
          </a:xfrm>
          <a:prstGeom prst="rect">
            <a:avLst/>
          </a:prstGeom>
          <a:solidFill>
            <a:schemeClr val="bg1"/>
          </a:solidFill>
          <a:ln>
            <a:noFill/>
          </a:ln>
          <a:effectLst>
            <a:outerShdw blurRad="203200" dist="50800" dir="10800000" algn="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b="0" i="1">
              <a:latin typeface="Aptos Light" panose="020B0004020202020204" pitchFamily="34" charset="0"/>
            </a:endParaRPr>
          </a:p>
        </p:txBody>
      </p:sp>
      <p:sp>
        <p:nvSpPr>
          <p:cNvPr id="2" name="Title 1">
            <a:extLst>
              <a:ext uri="{FF2B5EF4-FFF2-40B4-BE49-F238E27FC236}">
                <a16:creationId xmlns:a16="http://schemas.microsoft.com/office/drawing/2014/main" id="{72D20597-0DAD-B64B-B0D2-F4FBD6C91503}"/>
              </a:ext>
            </a:extLst>
          </p:cNvPr>
          <p:cNvSpPr>
            <a:spLocks noGrp="1"/>
          </p:cNvSpPr>
          <p:nvPr>
            <p:ph type="title"/>
          </p:nvPr>
        </p:nvSpPr>
        <p:spPr>
          <a:xfrm>
            <a:off x="1226820" y="423333"/>
            <a:ext cx="7299959" cy="618068"/>
          </a:xfrm>
          <a:prstGeom prst="rect">
            <a:avLst/>
          </a:prstGeom>
        </p:spPr>
        <p:txBody>
          <a:bodyPr anchor="b"/>
          <a:lstStyle/>
          <a:p>
            <a:r>
              <a:rPr lang="en-US"/>
              <a:t>Click to edit Master title style</a:t>
            </a:r>
          </a:p>
        </p:txBody>
      </p:sp>
      <p:sp>
        <p:nvSpPr>
          <p:cNvPr id="3" name="TextBox 2">
            <a:extLst>
              <a:ext uri="{FF2B5EF4-FFF2-40B4-BE49-F238E27FC236}">
                <a16:creationId xmlns:a16="http://schemas.microsoft.com/office/drawing/2014/main" id="{A9AFADFE-4E5F-9B3B-B0A1-6B358290F7FD}"/>
              </a:ext>
            </a:extLst>
          </p:cNvPr>
          <p:cNvSpPr txBox="1"/>
          <p:nvPr userDrawn="1"/>
        </p:nvSpPr>
        <p:spPr>
          <a:xfrm rot="16200000">
            <a:off x="-2510790" y="2742083"/>
            <a:ext cx="5715003" cy="230832"/>
          </a:xfrm>
          <a:prstGeom prst="rect">
            <a:avLst/>
          </a:prstGeom>
          <a:noFill/>
        </p:spPr>
        <p:txBody>
          <a:bodyPr wrap="square">
            <a:spAutoFit/>
          </a:bodyPr>
          <a:lstStyle/>
          <a:p>
            <a:pPr algn="ctr"/>
            <a:r>
              <a:rPr lang="en-US" sz="900" b="1" i="0" spc="150" baseline="0">
                <a:solidFill>
                  <a:srgbClr val="83AAB8"/>
                </a:solidFill>
                <a:effectLst/>
                <a:latin typeface="Bahnschrift SemiBold" panose="020B0502040204020203" pitchFamily="34" charset="0"/>
              </a:rPr>
              <a:t>INTRODUCTION TO STRATUS</a:t>
            </a:r>
          </a:p>
        </p:txBody>
      </p:sp>
    </p:spTree>
    <p:extLst>
      <p:ext uri="{BB962C8B-B14F-4D97-AF65-F5344CB8AC3E}">
        <p14:creationId xmlns:p14="http://schemas.microsoft.com/office/powerpoint/2010/main" val="37615209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 Callout">
    <p:bg>
      <p:bgPr>
        <a:solidFill>
          <a:srgbClr val="003545"/>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5F9124A-37CB-521F-30E6-6FECE30D73F6}"/>
              </a:ext>
            </a:extLst>
          </p:cNvPr>
          <p:cNvSpPr>
            <a:spLocks noGrp="1"/>
          </p:cNvSpPr>
          <p:nvPr>
            <p:ph type="body" sz="quarter" idx="13"/>
          </p:nvPr>
        </p:nvSpPr>
        <p:spPr>
          <a:xfrm>
            <a:off x="997744" y="1619515"/>
            <a:ext cx="7117556" cy="3244270"/>
          </a:xfrm>
        </p:spPr>
        <p:txBody>
          <a:bodyPr anchor="ctr">
            <a:normAutofit/>
          </a:bodyPr>
          <a:lstStyle>
            <a:lvl1pPr algn="ctr">
              <a:lnSpc>
                <a:spcPct val="150000"/>
              </a:lnSpc>
              <a:defRPr sz="2400"/>
            </a:lvl1pPr>
          </a:lstStyle>
          <a:p>
            <a:pPr lvl="0"/>
            <a:r>
              <a:rPr lang="en-US"/>
              <a:t>Click to edit Master text styles</a:t>
            </a:r>
          </a:p>
        </p:txBody>
      </p:sp>
      <p:pic>
        <p:nvPicPr>
          <p:cNvPr id="2" name="Picture 1">
            <a:extLst>
              <a:ext uri="{FF2B5EF4-FFF2-40B4-BE49-F238E27FC236}">
                <a16:creationId xmlns:a16="http://schemas.microsoft.com/office/drawing/2014/main" id="{74210318-6F1C-89F6-FC8B-5668A8BB8B18}"/>
              </a:ext>
            </a:extLst>
          </p:cNvPr>
          <p:cNvPicPr>
            <a:picLocks noChangeAspect="1"/>
          </p:cNvPicPr>
          <p:nvPr userDrawn="1"/>
        </p:nvPicPr>
        <p:blipFill>
          <a:blip r:embed="rId2">
            <a:extLst>
              <a:ext uri="{28A0092B-C50C-407E-A947-70E740481C1C}">
                <a14:useLocalDpi xmlns:a14="http://schemas.microsoft.com/office/drawing/2010/main" val="0"/>
              </a:ext>
            </a:extLst>
          </a:blip>
          <a:srcRect t="1184" b="1184"/>
          <a:stretch/>
        </p:blipFill>
        <p:spPr>
          <a:xfrm>
            <a:off x="0" y="0"/>
            <a:ext cx="9144000" cy="708533"/>
          </a:xfrm>
          <a:prstGeom prst="rect">
            <a:avLst/>
          </a:prstGeom>
        </p:spPr>
      </p:pic>
    </p:spTree>
    <p:extLst>
      <p:ext uri="{BB962C8B-B14F-4D97-AF65-F5344CB8AC3E}">
        <p14:creationId xmlns:p14="http://schemas.microsoft.com/office/powerpoint/2010/main" val="4271883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hoto Section Header / Callout">
    <p:bg>
      <p:bgPr>
        <a:solidFill>
          <a:schemeClr val="bg1">
            <a:lumMod val="95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C5184C-531D-7A22-0BF2-A51CFB109138}"/>
              </a:ext>
            </a:extLst>
          </p:cNvPr>
          <p:cNvPicPr>
            <a:picLocks noChangeAspect="1"/>
          </p:cNvPicPr>
          <p:nvPr userDrawn="1"/>
        </p:nvPicPr>
        <p:blipFill>
          <a:blip r:embed="rId2">
            <a:extLst>
              <a:ext uri="{28A0092B-C50C-407E-A947-70E740481C1C}">
                <a14:useLocalDpi xmlns:a14="http://schemas.microsoft.com/office/drawing/2010/main" val="0"/>
              </a:ext>
            </a:extLst>
          </a:blip>
          <a:srcRect t="1487" b="1487"/>
          <a:stretch/>
        </p:blipFill>
        <p:spPr>
          <a:xfrm>
            <a:off x="0" y="0"/>
            <a:ext cx="9424219" cy="5715000"/>
          </a:xfrm>
          <a:prstGeom prst="rect">
            <a:avLst/>
          </a:prstGeom>
        </p:spPr>
      </p:pic>
      <p:sp>
        <p:nvSpPr>
          <p:cNvPr id="11" name="Text Placeholder 10">
            <a:extLst>
              <a:ext uri="{FF2B5EF4-FFF2-40B4-BE49-F238E27FC236}">
                <a16:creationId xmlns:a16="http://schemas.microsoft.com/office/drawing/2014/main" id="{F5F9124A-37CB-521F-30E6-6FECE30D73F6}"/>
              </a:ext>
            </a:extLst>
          </p:cNvPr>
          <p:cNvSpPr>
            <a:spLocks noGrp="1"/>
          </p:cNvSpPr>
          <p:nvPr>
            <p:ph type="body" sz="quarter" idx="13"/>
          </p:nvPr>
        </p:nvSpPr>
        <p:spPr>
          <a:xfrm>
            <a:off x="313403" y="1161625"/>
            <a:ext cx="8517194" cy="3244270"/>
          </a:xfrm>
        </p:spPr>
        <p:txBody>
          <a:bodyPr anchor="ctr">
            <a:normAutofit/>
          </a:bodyPr>
          <a:lstStyle>
            <a:lvl1pPr algn="ctr">
              <a:lnSpc>
                <a:spcPts val="4470"/>
              </a:lnSpc>
              <a:defRPr sz="3600" b="1" i="0" spc="113" baseline="0">
                <a:solidFill>
                  <a:schemeClr val="bg1"/>
                </a:solidFill>
                <a:effectLst>
                  <a:outerShdw blurRad="254000" sx="105000" sy="105000" algn="ctr" rotWithShape="0">
                    <a:prstClr val="black">
                      <a:alpha val="50000"/>
                    </a:prstClr>
                  </a:outerShdw>
                </a:effectLst>
                <a:latin typeface="Bahnschrift SemiBold" panose="020B0502040204020203" pitchFamily="34" charset="0"/>
              </a:defRPr>
            </a:lvl1pPr>
          </a:lstStyle>
          <a:p>
            <a:pPr lvl="0"/>
            <a:endParaRPr lang="en-US"/>
          </a:p>
        </p:txBody>
      </p:sp>
    </p:spTree>
    <p:extLst>
      <p:ext uri="{BB962C8B-B14F-4D97-AF65-F5344CB8AC3E}">
        <p14:creationId xmlns:p14="http://schemas.microsoft.com/office/powerpoint/2010/main" val="2775937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w Content Bullets + Picture">
    <p:bg>
      <p:bgPr>
        <a:solidFill>
          <a:srgbClr val="00354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5FA3A7B-3617-7A89-0532-ABF27B99648C}"/>
              </a:ext>
            </a:extLst>
          </p:cNvPr>
          <p:cNvSpPr/>
          <p:nvPr userDrawn="1"/>
        </p:nvSpPr>
        <p:spPr>
          <a:xfrm>
            <a:off x="708660" y="0"/>
            <a:ext cx="8435339" cy="5715000"/>
          </a:xfrm>
          <a:prstGeom prst="rect">
            <a:avLst/>
          </a:prstGeom>
          <a:solidFill>
            <a:schemeClr val="bg1"/>
          </a:solidFill>
          <a:ln>
            <a:noFill/>
          </a:ln>
          <a:effectLst>
            <a:outerShdw blurRad="203200" dist="50800" dir="10800000" algn="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ontserrat" pitchFamily="2" charset="77"/>
            </a:endParaRPr>
          </a:p>
        </p:txBody>
      </p:sp>
      <p:sp>
        <p:nvSpPr>
          <p:cNvPr id="2" name="Title 1">
            <a:extLst>
              <a:ext uri="{FF2B5EF4-FFF2-40B4-BE49-F238E27FC236}">
                <a16:creationId xmlns:a16="http://schemas.microsoft.com/office/drawing/2014/main" id="{72D20597-0DAD-B64B-B0D2-F4FBD6C91503}"/>
              </a:ext>
            </a:extLst>
          </p:cNvPr>
          <p:cNvSpPr>
            <a:spLocks noGrp="1"/>
          </p:cNvSpPr>
          <p:nvPr>
            <p:ph type="title"/>
          </p:nvPr>
        </p:nvSpPr>
        <p:spPr>
          <a:xfrm>
            <a:off x="1226820" y="728134"/>
            <a:ext cx="7406640" cy="1024656"/>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46A1E1C5-2833-DB3D-A2DB-B2EA854D3576}"/>
              </a:ext>
            </a:extLst>
          </p:cNvPr>
          <p:cNvSpPr>
            <a:spLocks noGrp="1"/>
          </p:cNvSpPr>
          <p:nvPr>
            <p:ph idx="1"/>
          </p:nvPr>
        </p:nvSpPr>
        <p:spPr>
          <a:xfrm>
            <a:off x="1226820" y="1998134"/>
            <a:ext cx="3695700" cy="2584727"/>
          </a:xfrm>
        </p:spPr>
        <p:txBody>
          <a:bodyPr/>
          <a:lstStyle>
            <a:lvl1pPr>
              <a:defRPr>
                <a:solidFill>
                  <a:srgbClr val="003545"/>
                </a:solidFill>
              </a:defRPr>
            </a:lvl1pPr>
            <a:lvl2pPr>
              <a:defRPr>
                <a:solidFill>
                  <a:srgbClr val="003545"/>
                </a:solidFill>
              </a:defRPr>
            </a:lvl2pPr>
            <a:lvl3pPr>
              <a:defRPr>
                <a:solidFill>
                  <a:srgbClr val="003545"/>
                </a:solidFill>
              </a:defRPr>
            </a:lvl3pPr>
            <a:lvl4pPr>
              <a:defRPr>
                <a:solidFill>
                  <a:srgbClr val="003545"/>
                </a:solidFill>
              </a:defRPr>
            </a:lvl4pPr>
            <a:lvl5pPr>
              <a:defRPr>
                <a:solidFill>
                  <a:srgbClr val="003545"/>
                </a:solidFill>
              </a:defRPr>
            </a:lvl5pPr>
          </a:lstStyle>
          <a:p>
            <a:pPr marL="0" marR="0" lvl="0" indent="0" algn="l" defTabSz="685800" rtl="0" eaLnBrk="1" fontAlgn="auto" latinLnBrk="0" hangingPunct="1">
              <a:lnSpc>
                <a:spcPts val="2310"/>
              </a:lnSpc>
              <a:spcBef>
                <a:spcPts val="600"/>
              </a:spcBef>
              <a:spcAft>
                <a:spcPts val="15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DIN 2014 Bold" panose="020B0504020202020204" pitchFamily="34" charset="77"/>
                <a:cs typeface="+mn-cs"/>
              </a:rPr>
              <a:t>Click to edit Master text styles</a:t>
            </a:r>
          </a:p>
          <a:p>
            <a:pPr marL="514350" marR="0" lvl="1" indent="-171450" algn="l" defTabSz="685800" rtl="0" eaLnBrk="1" fontAlgn="auto" latinLnBrk="0" hangingPunct="1">
              <a:lnSpc>
                <a:spcPct val="90000"/>
              </a:lnSpc>
              <a:spcBef>
                <a:spcPts val="150"/>
              </a:spcBef>
              <a:spcAft>
                <a:spcPts val="15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Second level</a:t>
            </a:r>
          </a:p>
          <a:p>
            <a:pPr marL="732235" marR="0" lvl="2" indent="-169069" algn="l" defTabSz="685800" rtl="0" eaLnBrk="1" fontAlgn="auto" latinLnBrk="0" hangingPunct="1">
              <a:lnSpc>
                <a:spcPct val="90000"/>
              </a:lnSpc>
              <a:spcBef>
                <a:spcPts val="375"/>
              </a:spcBef>
              <a:spcAft>
                <a:spcPts val="375"/>
              </a:spcAft>
              <a:buClrTx/>
              <a:buSzTx/>
              <a:buFont typeface="System Font Regular"/>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Third level</a:t>
            </a:r>
          </a:p>
          <a:p>
            <a:pPr marL="1200150" marR="0" lvl="3"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Fourth level</a:t>
            </a:r>
          </a:p>
          <a:p>
            <a:pPr marL="1543050" marR="0" lvl="4"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Fifth level</a:t>
            </a:r>
          </a:p>
        </p:txBody>
      </p:sp>
      <p:sp>
        <p:nvSpPr>
          <p:cNvPr id="9" name="TextBox 8">
            <a:extLst>
              <a:ext uri="{FF2B5EF4-FFF2-40B4-BE49-F238E27FC236}">
                <a16:creationId xmlns:a16="http://schemas.microsoft.com/office/drawing/2014/main" id="{9D66C922-18B7-81E4-0130-740A0F1B178F}"/>
              </a:ext>
            </a:extLst>
          </p:cNvPr>
          <p:cNvSpPr txBox="1"/>
          <p:nvPr userDrawn="1"/>
        </p:nvSpPr>
        <p:spPr>
          <a:xfrm rot="16200000">
            <a:off x="-2510790" y="2742083"/>
            <a:ext cx="5715003" cy="230832"/>
          </a:xfrm>
          <a:prstGeom prst="rect">
            <a:avLst/>
          </a:prstGeom>
          <a:noFill/>
        </p:spPr>
        <p:txBody>
          <a:bodyPr wrap="square">
            <a:spAutoFit/>
          </a:bodyPr>
          <a:lstStyle/>
          <a:p>
            <a:pPr algn="ctr"/>
            <a:r>
              <a:rPr lang="en-US" sz="900" b="1" i="0" spc="150" baseline="0">
                <a:solidFill>
                  <a:srgbClr val="83AAB8"/>
                </a:solidFill>
                <a:effectLst/>
                <a:latin typeface="Bahnschrift SemiBold" panose="020B0502040204020203" pitchFamily="34" charset="0"/>
              </a:rPr>
              <a:t>INTRODUCTION TO STRATUS</a:t>
            </a:r>
          </a:p>
        </p:txBody>
      </p:sp>
      <p:sp>
        <p:nvSpPr>
          <p:cNvPr id="6" name="Picture Placeholder 5">
            <a:extLst>
              <a:ext uri="{FF2B5EF4-FFF2-40B4-BE49-F238E27FC236}">
                <a16:creationId xmlns:a16="http://schemas.microsoft.com/office/drawing/2014/main" id="{460459A2-2628-0372-38A8-0B1269AA5D87}"/>
              </a:ext>
            </a:extLst>
          </p:cNvPr>
          <p:cNvSpPr>
            <a:spLocks noGrp="1"/>
          </p:cNvSpPr>
          <p:nvPr>
            <p:ph type="pic" sz="quarter" idx="10"/>
          </p:nvPr>
        </p:nvSpPr>
        <p:spPr>
          <a:xfrm>
            <a:off x="5180593" y="1998132"/>
            <a:ext cx="3963407" cy="2584727"/>
          </a:xfrm>
        </p:spPr>
        <p:txBody>
          <a:bodyPr/>
          <a:lstStyle/>
          <a:p>
            <a:endParaRPr lang="en-US"/>
          </a:p>
        </p:txBody>
      </p:sp>
      <p:sp>
        <p:nvSpPr>
          <p:cNvPr id="10" name="Footer Placeholder 7">
            <a:extLst>
              <a:ext uri="{FF2B5EF4-FFF2-40B4-BE49-F238E27FC236}">
                <a16:creationId xmlns:a16="http://schemas.microsoft.com/office/drawing/2014/main" id="{7C6544CC-E47B-F144-BEC5-07E4F04906AE}"/>
              </a:ext>
            </a:extLst>
          </p:cNvPr>
          <p:cNvSpPr>
            <a:spLocks noGrp="1"/>
          </p:cNvSpPr>
          <p:nvPr>
            <p:ph type="ftr" sz="quarter" idx="3"/>
          </p:nvPr>
        </p:nvSpPr>
        <p:spPr>
          <a:xfrm>
            <a:off x="1226820" y="5296959"/>
            <a:ext cx="7406640" cy="304271"/>
          </a:xfrm>
          <a:prstGeom prst="rect">
            <a:avLst/>
          </a:prstGeom>
        </p:spPr>
        <p:txBody>
          <a:bodyPr/>
          <a:lstStyle>
            <a:lvl1pPr>
              <a:defRPr sz="900" b="0" i="1">
                <a:latin typeface="Aptos Light" panose="020B0004020202020204" pitchFamily="34" charset="0"/>
              </a:defRPr>
            </a:lvl1pPr>
          </a:lstStyle>
          <a:p>
            <a:endParaRPr lang="en-US"/>
          </a:p>
        </p:txBody>
      </p:sp>
    </p:spTree>
    <p:extLst>
      <p:ext uri="{BB962C8B-B14F-4D97-AF65-F5344CB8AC3E}">
        <p14:creationId xmlns:p14="http://schemas.microsoft.com/office/powerpoint/2010/main" val="4071347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ow Caps Header Number">
    <p:bg>
      <p:bgPr>
        <a:solidFill>
          <a:srgbClr val="00354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5FA3A7B-3617-7A89-0532-ABF27B99648C}"/>
              </a:ext>
            </a:extLst>
          </p:cNvPr>
          <p:cNvSpPr/>
          <p:nvPr userDrawn="1"/>
        </p:nvSpPr>
        <p:spPr>
          <a:xfrm>
            <a:off x="708660" y="0"/>
            <a:ext cx="8435339" cy="5715000"/>
          </a:xfrm>
          <a:prstGeom prst="rect">
            <a:avLst/>
          </a:prstGeom>
          <a:solidFill>
            <a:schemeClr val="bg1"/>
          </a:solidFill>
          <a:ln>
            <a:noFill/>
          </a:ln>
          <a:effectLst>
            <a:outerShdw blurRad="203200" dist="50800" dir="10800000" algn="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ontserrat" pitchFamily="2" charset="77"/>
            </a:endParaRPr>
          </a:p>
        </p:txBody>
      </p:sp>
      <p:sp>
        <p:nvSpPr>
          <p:cNvPr id="2" name="Title 1">
            <a:extLst>
              <a:ext uri="{FF2B5EF4-FFF2-40B4-BE49-F238E27FC236}">
                <a16:creationId xmlns:a16="http://schemas.microsoft.com/office/drawing/2014/main" id="{72D20597-0DAD-B64B-B0D2-F4FBD6C91503}"/>
              </a:ext>
            </a:extLst>
          </p:cNvPr>
          <p:cNvSpPr>
            <a:spLocks noGrp="1"/>
          </p:cNvSpPr>
          <p:nvPr>
            <p:ph type="title" hasCustomPrompt="1"/>
          </p:nvPr>
        </p:nvSpPr>
        <p:spPr>
          <a:xfrm>
            <a:off x="1226820" y="1232883"/>
            <a:ext cx="7288530" cy="528373"/>
          </a:xfrm>
          <a:prstGeom prst="rect">
            <a:avLst/>
          </a:prstGeom>
        </p:spPr>
        <p:txBody>
          <a:bodyPr>
            <a:noAutofit/>
          </a:bodyPr>
          <a:lstStyle>
            <a:lvl1pPr>
              <a:defRPr sz="3000" b="1" i="0" spc="188" baseline="0">
                <a:latin typeface="Bahnschrift SemiBold" panose="020B0502040204020203" pitchFamily="34" charset="0"/>
              </a:defRPr>
            </a:lvl1pPr>
          </a:lstStyle>
          <a:p>
            <a:r>
              <a:rPr lang="en-US"/>
              <a:t>CLICK TO EDIT MASTER TITLE STYLE</a:t>
            </a:r>
          </a:p>
        </p:txBody>
      </p:sp>
      <p:sp>
        <p:nvSpPr>
          <p:cNvPr id="4" name="Footer Placeholder 7">
            <a:extLst>
              <a:ext uri="{FF2B5EF4-FFF2-40B4-BE49-F238E27FC236}">
                <a16:creationId xmlns:a16="http://schemas.microsoft.com/office/drawing/2014/main" id="{E22FAB74-981B-D3D1-800C-668B766C843D}"/>
              </a:ext>
            </a:extLst>
          </p:cNvPr>
          <p:cNvSpPr>
            <a:spLocks noGrp="1"/>
          </p:cNvSpPr>
          <p:nvPr>
            <p:ph type="ftr" sz="quarter" idx="3"/>
          </p:nvPr>
        </p:nvSpPr>
        <p:spPr>
          <a:xfrm>
            <a:off x="1226820" y="5296959"/>
            <a:ext cx="7406640" cy="304271"/>
          </a:xfrm>
          <a:prstGeom prst="rect">
            <a:avLst/>
          </a:prstGeom>
        </p:spPr>
        <p:txBody>
          <a:bodyPr/>
          <a:lstStyle>
            <a:lvl1pPr>
              <a:defRPr sz="900" b="0" i="1">
                <a:latin typeface="Aptos Light" panose="020B0004020202020204" pitchFamily="34" charset="0"/>
              </a:defRPr>
            </a:lvl1pPr>
          </a:lstStyle>
          <a:p>
            <a:endParaRPr lang="en-US"/>
          </a:p>
        </p:txBody>
      </p:sp>
      <p:sp>
        <p:nvSpPr>
          <p:cNvPr id="6" name="Content Placeholder 2">
            <a:extLst>
              <a:ext uri="{FF2B5EF4-FFF2-40B4-BE49-F238E27FC236}">
                <a16:creationId xmlns:a16="http://schemas.microsoft.com/office/drawing/2014/main" id="{48A93312-FE18-631B-00F7-B1AA00F1EBEA}"/>
              </a:ext>
            </a:extLst>
          </p:cNvPr>
          <p:cNvSpPr>
            <a:spLocks noGrp="1"/>
          </p:cNvSpPr>
          <p:nvPr>
            <p:ph idx="1"/>
          </p:nvPr>
        </p:nvSpPr>
        <p:spPr>
          <a:xfrm>
            <a:off x="1226820" y="2078755"/>
            <a:ext cx="7288530" cy="2504106"/>
          </a:xfrm>
        </p:spPr>
        <p:txBody>
          <a:bodyPr/>
          <a:lstStyle>
            <a:lvl1pPr marL="342900" indent="-342900">
              <a:lnSpc>
                <a:spcPct val="150000"/>
              </a:lnSpc>
              <a:spcAft>
                <a:spcPts val="450"/>
              </a:spcAft>
              <a:buClr>
                <a:srgbClr val="83AAB8"/>
              </a:buClr>
              <a:buFont typeface="+mj-lt"/>
              <a:buAutoNum type="arabicPeriod"/>
              <a:defRPr>
                <a:solidFill>
                  <a:srgbClr val="003545"/>
                </a:solidFill>
              </a:defRPr>
            </a:lvl1pPr>
            <a:lvl2pPr>
              <a:buClr>
                <a:srgbClr val="83AAB8"/>
              </a:buClr>
              <a:defRPr>
                <a:solidFill>
                  <a:srgbClr val="003545"/>
                </a:solidFill>
              </a:defRPr>
            </a:lvl2pPr>
            <a:lvl3pPr>
              <a:defRPr>
                <a:solidFill>
                  <a:srgbClr val="003545"/>
                </a:solidFill>
              </a:defRPr>
            </a:lvl3pPr>
            <a:lvl4pPr>
              <a:defRPr>
                <a:solidFill>
                  <a:srgbClr val="003545"/>
                </a:solidFill>
              </a:defRPr>
            </a:lvl4pPr>
            <a:lvl5pPr>
              <a:defRPr>
                <a:solidFill>
                  <a:srgbClr val="003545"/>
                </a:solidFill>
              </a:defRPr>
            </a:lvl5pPr>
          </a:lstStyle>
          <a:p>
            <a:pPr lvl="0"/>
            <a:r>
              <a:rPr lang="en-US"/>
              <a:t>Click to edit Master text styles</a:t>
            </a:r>
          </a:p>
          <a:p>
            <a:pPr marL="514350" marR="0" lvl="1" indent="-171450" algn="l" defTabSz="685800" rtl="0" eaLnBrk="1" fontAlgn="auto" latinLnBrk="0" hangingPunct="1">
              <a:lnSpc>
                <a:spcPct val="90000"/>
              </a:lnSpc>
              <a:spcBef>
                <a:spcPts val="150"/>
              </a:spcBef>
              <a:spcAft>
                <a:spcPts val="15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Second level</a:t>
            </a:r>
          </a:p>
          <a:p>
            <a:pPr marL="732235" marR="0" lvl="2" indent="-169069" algn="l" defTabSz="685800" rtl="0" eaLnBrk="1" fontAlgn="auto" latinLnBrk="0" hangingPunct="1">
              <a:lnSpc>
                <a:spcPct val="90000"/>
              </a:lnSpc>
              <a:spcBef>
                <a:spcPts val="375"/>
              </a:spcBef>
              <a:spcAft>
                <a:spcPts val="375"/>
              </a:spcAft>
              <a:buClrTx/>
              <a:buSzTx/>
              <a:buFont typeface="System Font Regular"/>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Third level</a:t>
            </a:r>
          </a:p>
          <a:p>
            <a:pPr marL="1200150" marR="0" lvl="3"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Fourth level</a:t>
            </a:r>
          </a:p>
          <a:p>
            <a:pPr marL="1543050" marR="0" lvl="4"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Fifth level</a:t>
            </a:r>
          </a:p>
        </p:txBody>
      </p:sp>
      <p:sp>
        <p:nvSpPr>
          <p:cNvPr id="8" name="TextBox 7">
            <a:extLst>
              <a:ext uri="{FF2B5EF4-FFF2-40B4-BE49-F238E27FC236}">
                <a16:creationId xmlns:a16="http://schemas.microsoft.com/office/drawing/2014/main" id="{481BDCD4-45F8-1FFC-CA1A-32CF242B4A66}"/>
              </a:ext>
            </a:extLst>
          </p:cNvPr>
          <p:cNvSpPr txBox="1"/>
          <p:nvPr userDrawn="1"/>
        </p:nvSpPr>
        <p:spPr>
          <a:xfrm rot="16200000">
            <a:off x="-2510790" y="2742083"/>
            <a:ext cx="5715003" cy="230832"/>
          </a:xfrm>
          <a:prstGeom prst="rect">
            <a:avLst/>
          </a:prstGeom>
          <a:noFill/>
        </p:spPr>
        <p:txBody>
          <a:bodyPr wrap="square">
            <a:spAutoFit/>
          </a:bodyPr>
          <a:lstStyle/>
          <a:p>
            <a:pPr algn="ctr"/>
            <a:r>
              <a:rPr lang="en-US" sz="900" b="1" i="0" spc="150" baseline="0">
                <a:solidFill>
                  <a:srgbClr val="83AAB8"/>
                </a:solidFill>
                <a:effectLst/>
                <a:latin typeface="Bahnschrift SemiBold" panose="020B0502040204020203" pitchFamily="34" charset="0"/>
              </a:rPr>
              <a:t>INTRODUCTION TO STRATUS</a:t>
            </a:r>
          </a:p>
        </p:txBody>
      </p:sp>
    </p:spTree>
    <p:extLst>
      <p:ext uri="{BB962C8B-B14F-4D97-AF65-F5344CB8AC3E}">
        <p14:creationId xmlns:p14="http://schemas.microsoft.com/office/powerpoint/2010/main" val="1258455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Low Caps Header + Content">
    <p:bg>
      <p:bgPr>
        <a:solidFill>
          <a:srgbClr val="00354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5FA3A7B-3617-7A89-0532-ABF27B99648C}"/>
              </a:ext>
            </a:extLst>
          </p:cNvPr>
          <p:cNvSpPr/>
          <p:nvPr userDrawn="1"/>
        </p:nvSpPr>
        <p:spPr>
          <a:xfrm>
            <a:off x="708660" y="0"/>
            <a:ext cx="8435339" cy="5715000"/>
          </a:xfrm>
          <a:prstGeom prst="rect">
            <a:avLst/>
          </a:prstGeom>
          <a:solidFill>
            <a:schemeClr val="bg1"/>
          </a:solidFill>
          <a:ln>
            <a:noFill/>
          </a:ln>
          <a:effectLst>
            <a:outerShdw blurRad="203200" dist="50800" dir="10800000" algn="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ontserrat" pitchFamily="2" charset="77"/>
            </a:endParaRPr>
          </a:p>
        </p:txBody>
      </p:sp>
      <p:sp>
        <p:nvSpPr>
          <p:cNvPr id="2" name="Title 1">
            <a:extLst>
              <a:ext uri="{FF2B5EF4-FFF2-40B4-BE49-F238E27FC236}">
                <a16:creationId xmlns:a16="http://schemas.microsoft.com/office/drawing/2014/main" id="{72D20597-0DAD-B64B-B0D2-F4FBD6C91503}"/>
              </a:ext>
            </a:extLst>
          </p:cNvPr>
          <p:cNvSpPr>
            <a:spLocks noGrp="1"/>
          </p:cNvSpPr>
          <p:nvPr>
            <p:ph type="title" hasCustomPrompt="1"/>
          </p:nvPr>
        </p:nvSpPr>
        <p:spPr>
          <a:xfrm>
            <a:off x="1226820" y="1232883"/>
            <a:ext cx="7288530" cy="528373"/>
          </a:xfrm>
          <a:prstGeom prst="rect">
            <a:avLst/>
          </a:prstGeom>
        </p:spPr>
        <p:txBody>
          <a:bodyPr>
            <a:noAutofit/>
          </a:bodyPr>
          <a:lstStyle>
            <a:lvl1pPr>
              <a:defRPr sz="3000" b="0" i="0" spc="188" baseline="0">
                <a:latin typeface="Bahnschrift" panose="020B05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46A1E1C5-2833-DB3D-A2DB-B2EA854D3576}"/>
              </a:ext>
            </a:extLst>
          </p:cNvPr>
          <p:cNvSpPr>
            <a:spLocks noGrp="1"/>
          </p:cNvSpPr>
          <p:nvPr>
            <p:ph idx="1"/>
          </p:nvPr>
        </p:nvSpPr>
        <p:spPr>
          <a:xfrm>
            <a:off x="1226820" y="2078755"/>
            <a:ext cx="7288530" cy="2504106"/>
          </a:xfrm>
        </p:spPr>
        <p:txBody>
          <a:bodyPr/>
          <a:lstStyle>
            <a:lvl1pPr>
              <a:defRPr>
                <a:solidFill>
                  <a:srgbClr val="003545"/>
                </a:solidFill>
              </a:defRPr>
            </a:lvl1pPr>
            <a:lvl2pPr>
              <a:defRPr sz="1350">
                <a:solidFill>
                  <a:srgbClr val="003545"/>
                </a:solidFill>
              </a:defRPr>
            </a:lvl2pPr>
            <a:lvl3pPr>
              <a:defRPr>
                <a:solidFill>
                  <a:srgbClr val="003545"/>
                </a:solidFill>
              </a:defRPr>
            </a:lvl3pPr>
            <a:lvl4pPr>
              <a:defRPr>
                <a:solidFill>
                  <a:srgbClr val="003545"/>
                </a:solidFill>
              </a:defRPr>
            </a:lvl4pPr>
            <a:lvl5pPr>
              <a:defRPr>
                <a:solidFill>
                  <a:srgbClr val="003545"/>
                </a:solidFill>
              </a:defRPr>
            </a:lvl5pPr>
          </a:lstStyle>
          <a:p>
            <a:pPr marL="0" marR="0" lvl="0" indent="0" algn="l" defTabSz="685800" rtl="0" eaLnBrk="1" fontAlgn="auto" latinLnBrk="0" hangingPunct="1">
              <a:lnSpc>
                <a:spcPts val="2310"/>
              </a:lnSpc>
              <a:spcBef>
                <a:spcPts val="600"/>
              </a:spcBef>
              <a:spcAft>
                <a:spcPts val="15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DIN 2014 Bold" panose="020B0504020202020204" pitchFamily="34" charset="77"/>
                <a:cs typeface="+mn-cs"/>
              </a:rPr>
              <a:t>Click to edit Master text styles</a:t>
            </a:r>
          </a:p>
          <a:p>
            <a:pPr marL="514350" marR="0" lvl="1" indent="-171450" algn="l" defTabSz="685800" rtl="0" eaLnBrk="1" fontAlgn="auto" latinLnBrk="0" hangingPunct="1">
              <a:lnSpc>
                <a:spcPct val="90000"/>
              </a:lnSpc>
              <a:spcBef>
                <a:spcPts val="150"/>
              </a:spcBef>
              <a:spcAft>
                <a:spcPts val="15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Second level</a:t>
            </a:r>
          </a:p>
          <a:p>
            <a:pPr marL="732235" marR="0" lvl="2" indent="-169069" algn="l" defTabSz="685800" rtl="0" eaLnBrk="1" fontAlgn="auto" latinLnBrk="0" hangingPunct="1">
              <a:lnSpc>
                <a:spcPct val="90000"/>
              </a:lnSpc>
              <a:spcBef>
                <a:spcPts val="375"/>
              </a:spcBef>
              <a:spcAft>
                <a:spcPts val="375"/>
              </a:spcAft>
              <a:buClrTx/>
              <a:buSzTx/>
              <a:buFont typeface="System Font Regular"/>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Third level</a:t>
            </a:r>
          </a:p>
          <a:p>
            <a:pPr marL="1200150" marR="0" lvl="3"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Fourth level</a:t>
            </a:r>
          </a:p>
          <a:p>
            <a:pPr marL="1543050" marR="0" lvl="4"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Fifth level</a:t>
            </a:r>
          </a:p>
        </p:txBody>
      </p:sp>
      <p:sp>
        <p:nvSpPr>
          <p:cNvPr id="4" name="Footer Placeholder 7">
            <a:extLst>
              <a:ext uri="{FF2B5EF4-FFF2-40B4-BE49-F238E27FC236}">
                <a16:creationId xmlns:a16="http://schemas.microsoft.com/office/drawing/2014/main" id="{9B03D566-8137-C2B9-5FD3-A6FA22C4EFD4}"/>
              </a:ext>
            </a:extLst>
          </p:cNvPr>
          <p:cNvSpPr>
            <a:spLocks noGrp="1"/>
          </p:cNvSpPr>
          <p:nvPr>
            <p:ph type="ftr" sz="quarter" idx="3"/>
          </p:nvPr>
        </p:nvSpPr>
        <p:spPr>
          <a:xfrm>
            <a:off x="1226820" y="5296959"/>
            <a:ext cx="7406640" cy="304271"/>
          </a:xfrm>
          <a:prstGeom prst="rect">
            <a:avLst/>
          </a:prstGeom>
        </p:spPr>
        <p:txBody>
          <a:bodyPr/>
          <a:lstStyle>
            <a:lvl1pPr>
              <a:defRPr sz="900" b="0" i="1">
                <a:latin typeface="Aptos Light" panose="020B0004020202020204" pitchFamily="34" charset="0"/>
              </a:defRPr>
            </a:lvl1pPr>
          </a:lstStyle>
          <a:p>
            <a:endParaRPr lang="en-US"/>
          </a:p>
        </p:txBody>
      </p:sp>
      <p:sp>
        <p:nvSpPr>
          <p:cNvPr id="5" name="TextBox 4">
            <a:extLst>
              <a:ext uri="{FF2B5EF4-FFF2-40B4-BE49-F238E27FC236}">
                <a16:creationId xmlns:a16="http://schemas.microsoft.com/office/drawing/2014/main" id="{AE5B058A-7C60-7309-0413-B013962DEE13}"/>
              </a:ext>
            </a:extLst>
          </p:cNvPr>
          <p:cNvSpPr txBox="1"/>
          <p:nvPr userDrawn="1"/>
        </p:nvSpPr>
        <p:spPr>
          <a:xfrm rot="16200000">
            <a:off x="-2510790" y="2742083"/>
            <a:ext cx="5715003" cy="230832"/>
          </a:xfrm>
          <a:prstGeom prst="rect">
            <a:avLst/>
          </a:prstGeom>
          <a:noFill/>
        </p:spPr>
        <p:txBody>
          <a:bodyPr wrap="square">
            <a:spAutoFit/>
          </a:bodyPr>
          <a:lstStyle/>
          <a:p>
            <a:pPr algn="ctr"/>
            <a:r>
              <a:rPr lang="en-US" sz="900" b="1" i="0" spc="150" baseline="0">
                <a:solidFill>
                  <a:srgbClr val="83AAB8"/>
                </a:solidFill>
                <a:effectLst/>
                <a:latin typeface="Bahnschrift SemiBold" panose="020B0502040204020203" pitchFamily="34" charset="0"/>
              </a:rPr>
              <a:t>INTRODUCTION TO STRATUS</a:t>
            </a:r>
          </a:p>
        </p:txBody>
      </p:sp>
    </p:spTree>
    <p:extLst>
      <p:ext uri="{BB962C8B-B14F-4D97-AF65-F5344CB8AC3E}">
        <p14:creationId xmlns:p14="http://schemas.microsoft.com/office/powerpoint/2010/main" val="3877870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w Content Blue Second Level">
    <p:bg>
      <p:bgPr>
        <a:solidFill>
          <a:srgbClr val="00354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5FA3A7B-3617-7A89-0532-ABF27B99648C}"/>
              </a:ext>
            </a:extLst>
          </p:cNvPr>
          <p:cNvSpPr/>
          <p:nvPr userDrawn="1"/>
        </p:nvSpPr>
        <p:spPr>
          <a:xfrm>
            <a:off x="708660" y="0"/>
            <a:ext cx="8435339" cy="5715000"/>
          </a:xfrm>
          <a:prstGeom prst="rect">
            <a:avLst/>
          </a:prstGeom>
          <a:solidFill>
            <a:schemeClr val="bg1"/>
          </a:solidFill>
          <a:ln>
            <a:noFill/>
          </a:ln>
          <a:effectLst>
            <a:outerShdw blurRad="203200" dist="50800" dir="10800000" algn="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b="0" i="1">
              <a:latin typeface="Aptos Light" panose="020B0004020202020204" pitchFamily="34" charset="0"/>
            </a:endParaRPr>
          </a:p>
        </p:txBody>
      </p:sp>
      <p:sp>
        <p:nvSpPr>
          <p:cNvPr id="12" name="Footer Placeholder 7">
            <a:extLst>
              <a:ext uri="{FF2B5EF4-FFF2-40B4-BE49-F238E27FC236}">
                <a16:creationId xmlns:a16="http://schemas.microsoft.com/office/drawing/2014/main" id="{A4048347-3259-B6FD-EE36-6F99858C727F}"/>
              </a:ext>
            </a:extLst>
          </p:cNvPr>
          <p:cNvSpPr>
            <a:spLocks noGrp="1"/>
          </p:cNvSpPr>
          <p:nvPr>
            <p:ph type="ftr" sz="quarter" idx="3"/>
          </p:nvPr>
        </p:nvSpPr>
        <p:spPr>
          <a:xfrm>
            <a:off x="1226820" y="5296959"/>
            <a:ext cx="7406640" cy="304271"/>
          </a:xfrm>
          <a:prstGeom prst="rect">
            <a:avLst/>
          </a:prstGeom>
        </p:spPr>
        <p:txBody>
          <a:bodyPr/>
          <a:lstStyle>
            <a:lvl1pPr>
              <a:defRPr sz="900" b="0" i="1">
                <a:latin typeface="Aptos Light" panose="020B0004020202020204" pitchFamily="34" charset="0"/>
              </a:defRPr>
            </a:lvl1pPr>
          </a:lstStyle>
          <a:p>
            <a:endParaRPr lang="en-US"/>
          </a:p>
        </p:txBody>
      </p:sp>
      <p:sp>
        <p:nvSpPr>
          <p:cNvPr id="2" name="Content Placeholder 2">
            <a:extLst>
              <a:ext uri="{FF2B5EF4-FFF2-40B4-BE49-F238E27FC236}">
                <a16:creationId xmlns:a16="http://schemas.microsoft.com/office/drawing/2014/main" id="{9662F3D3-EDC1-6DCA-4BA0-90C5B85EE7C2}"/>
              </a:ext>
            </a:extLst>
          </p:cNvPr>
          <p:cNvSpPr>
            <a:spLocks noGrp="1"/>
          </p:cNvSpPr>
          <p:nvPr>
            <p:ph idx="1"/>
          </p:nvPr>
        </p:nvSpPr>
        <p:spPr>
          <a:xfrm>
            <a:off x="1226820" y="1998134"/>
            <a:ext cx="7406639" cy="3293533"/>
          </a:xfrm>
        </p:spPr>
        <p:txBody>
          <a:bodyPr/>
          <a:lstStyle>
            <a:lvl1pPr>
              <a:defRPr>
                <a:solidFill>
                  <a:srgbClr val="003545"/>
                </a:solidFill>
              </a:defRPr>
            </a:lvl1pPr>
            <a:lvl2pPr marL="175022" indent="0">
              <a:spcBef>
                <a:spcPts val="600"/>
              </a:spcBef>
              <a:spcAft>
                <a:spcPts val="600"/>
              </a:spcAft>
              <a:buNone/>
              <a:tabLst/>
              <a:defRPr sz="1800" b="0" i="0">
                <a:solidFill>
                  <a:srgbClr val="003545"/>
                </a:solidFill>
                <a:latin typeface="Bahnschrift" panose="020B0502040204020203" pitchFamily="34" charset="0"/>
              </a:defRPr>
            </a:lvl2pPr>
            <a:lvl3pPr marL="388144" indent="-190500">
              <a:spcBef>
                <a:spcPts val="150"/>
              </a:spcBef>
              <a:spcAft>
                <a:spcPts val="675"/>
              </a:spcAft>
              <a:tabLst/>
              <a:defRPr sz="1350">
                <a:solidFill>
                  <a:srgbClr val="003545"/>
                </a:solidFill>
              </a:defRPr>
            </a:lvl3pPr>
          </a:lstStyle>
          <a:p>
            <a:pPr lvl="0"/>
            <a:r>
              <a:rPr lang="en-US"/>
              <a:t>Click to edit Master text styles</a:t>
            </a:r>
          </a:p>
          <a:p>
            <a:pPr lvl="1"/>
            <a:r>
              <a:rPr lang="en-US"/>
              <a:t>Second level</a:t>
            </a:r>
          </a:p>
          <a:p>
            <a:pPr lvl="2"/>
            <a:r>
              <a:rPr lang="en-US" sz="1800"/>
              <a:t>Third level</a:t>
            </a:r>
          </a:p>
        </p:txBody>
      </p:sp>
      <p:sp>
        <p:nvSpPr>
          <p:cNvPr id="4" name="Title 1">
            <a:extLst>
              <a:ext uri="{FF2B5EF4-FFF2-40B4-BE49-F238E27FC236}">
                <a16:creationId xmlns:a16="http://schemas.microsoft.com/office/drawing/2014/main" id="{A9DB032B-44BD-3E8C-F035-AF61918D4049}"/>
              </a:ext>
            </a:extLst>
          </p:cNvPr>
          <p:cNvSpPr>
            <a:spLocks noGrp="1"/>
          </p:cNvSpPr>
          <p:nvPr>
            <p:ph type="title" hasCustomPrompt="1"/>
          </p:nvPr>
        </p:nvSpPr>
        <p:spPr>
          <a:xfrm>
            <a:off x="1226820" y="1232883"/>
            <a:ext cx="7288530" cy="528373"/>
          </a:xfrm>
          <a:prstGeom prst="rect">
            <a:avLst/>
          </a:prstGeom>
        </p:spPr>
        <p:txBody>
          <a:bodyPr>
            <a:noAutofit/>
          </a:bodyPr>
          <a:lstStyle>
            <a:lvl1pPr>
              <a:defRPr sz="3000" b="0" i="0" spc="188" baseline="0">
                <a:latin typeface="Bahnschrift" panose="020B0502040204020203" pitchFamily="34" charset="0"/>
              </a:defRPr>
            </a:lvl1pPr>
          </a:lstStyle>
          <a:p>
            <a:r>
              <a:rPr lang="en-US"/>
              <a:t>CLICK TO EDIT MASTER TITLE STYLE</a:t>
            </a:r>
          </a:p>
        </p:txBody>
      </p:sp>
      <p:sp>
        <p:nvSpPr>
          <p:cNvPr id="3" name="TextBox 2">
            <a:extLst>
              <a:ext uri="{FF2B5EF4-FFF2-40B4-BE49-F238E27FC236}">
                <a16:creationId xmlns:a16="http://schemas.microsoft.com/office/drawing/2014/main" id="{952C8BE4-ED9E-8915-2F41-81ACD6917A36}"/>
              </a:ext>
            </a:extLst>
          </p:cNvPr>
          <p:cNvSpPr txBox="1"/>
          <p:nvPr userDrawn="1"/>
        </p:nvSpPr>
        <p:spPr>
          <a:xfrm rot="16200000">
            <a:off x="-2510790" y="2742083"/>
            <a:ext cx="5715003" cy="230832"/>
          </a:xfrm>
          <a:prstGeom prst="rect">
            <a:avLst/>
          </a:prstGeom>
          <a:noFill/>
        </p:spPr>
        <p:txBody>
          <a:bodyPr wrap="square">
            <a:spAutoFit/>
          </a:bodyPr>
          <a:lstStyle/>
          <a:p>
            <a:pPr algn="ctr"/>
            <a:r>
              <a:rPr lang="en-US" sz="900" b="1" i="0" spc="150" baseline="0">
                <a:solidFill>
                  <a:srgbClr val="83AAB8"/>
                </a:solidFill>
                <a:effectLst/>
                <a:latin typeface="Bahnschrift SemiBold" panose="020B0502040204020203" pitchFamily="34" charset="0"/>
              </a:rPr>
              <a:t>INTRODUCTION TO STRATUS</a:t>
            </a:r>
          </a:p>
        </p:txBody>
      </p:sp>
    </p:spTree>
    <p:extLst>
      <p:ext uri="{BB962C8B-B14F-4D97-AF65-F5344CB8AC3E}">
        <p14:creationId xmlns:p14="http://schemas.microsoft.com/office/powerpoint/2010/main" val="1072409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Bullets">
    <p:bg>
      <p:bgPr>
        <a:solidFill>
          <a:srgbClr val="00354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5FA3A7B-3617-7A89-0532-ABF27B99648C}"/>
              </a:ext>
            </a:extLst>
          </p:cNvPr>
          <p:cNvSpPr/>
          <p:nvPr userDrawn="1"/>
        </p:nvSpPr>
        <p:spPr>
          <a:xfrm>
            <a:off x="708660" y="0"/>
            <a:ext cx="8435339" cy="5715000"/>
          </a:xfrm>
          <a:prstGeom prst="rect">
            <a:avLst/>
          </a:prstGeom>
          <a:solidFill>
            <a:schemeClr val="bg1"/>
          </a:solidFill>
          <a:ln>
            <a:noFill/>
          </a:ln>
          <a:effectLst>
            <a:outerShdw blurRad="203200" dist="50800" dir="10800000" algn="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ontserrat" pitchFamily="2" charset="77"/>
            </a:endParaRPr>
          </a:p>
        </p:txBody>
      </p:sp>
      <p:sp>
        <p:nvSpPr>
          <p:cNvPr id="4" name="Footer Placeholder 7">
            <a:extLst>
              <a:ext uri="{FF2B5EF4-FFF2-40B4-BE49-F238E27FC236}">
                <a16:creationId xmlns:a16="http://schemas.microsoft.com/office/drawing/2014/main" id="{E22FAB74-981B-D3D1-800C-668B766C843D}"/>
              </a:ext>
            </a:extLst>
          </p:cNvPr>
          <p:cNvSpPr>
            <a:spLocks noGrp="1"/>
          </p:cNvSpPr>
          <p:nvPr>
            <p:ph type="ftr" sz="quarter" idx="3"/>
          </p:nvPr>
        </p:nvSpPr>
        <p:spPr>
          <a:xfrm>
            <a:off x="1226820" y="5296959"/>
            <a:ext cx="7406640" cy="304271"/>
          </a:xfrm>
          <a:prstGeom prst="rect">
            <a:avLst/>
          </a:prstGeom>
        </p:spPr>
        <p:txBody>
          <a:bodyPr/>
          <a:lstStyle>
            <a:lvl1pPr>
              <a:defRPr sz="900" b="0" i="1">
                <a:latin typeface="Aptos Light" panose="020B0004020202020204" pitchFamily="34" charset="0"/>
              </a:defRPr>
            </a:lvl1pPr>
          </a:lstStyle>
          <a:p>
            <a:endParaRPr lang="en-US"/>
          </a:p>
        </p:txBody>
      </p:sp>
      <p:sp>
        <p:nvSpPr>
          <p:cNvPr id="11" name="Title 1">
            <a:extLst>
              <a:ext uri="{FF2B5EF4-FFF2-40B4-BE49-F238E27FC236}">
                <a16:creationId xmlns:a16="http://schemas.microsoft.com/office/drawing/2014/main" id="{DCEA08E8-F601-C265-17EB-A73610A3B8DF}"/>
              </a:ext>
            </a:extLst>
          </p:cNvPr>
          <p:cNvSpPr>
            <a:spLocks noGrp="1"/>
          </p:cNvSpPr>
          <p:nvPr>
            <p:ph type="title"/>
          </p:nvPr>
        </p:nvSpPr>
        <p:spPr>
          <a:xfrm>
            <a:off x="1226820" y="423333"/>
            <a:ext cx="7406639" cy="618068"/>
          </a:xfrm>
          <a:prstGeom prst="rect">
            <a:avLst/>
          </a:prstGeom>
        </p:spPr>
        <p:txBody>
          <a:bodyPr anchor="b"/>
          <a:lstStyle/>
          <a:p>
            <a:r>
              <a:rPr lang="en-US"/>
              <a:t>Click to edit Master title style</a:t>
            </a:r>
          </a:p>
        </p:txBody>
      </p:sp>
      <p:sp>
        <p:nvSpPr>
          <p:cNvPr id="2" name="Content Placeholder 2">
            <a:extLst>
              <a:ext uri="{FF2B5EF4-FFF2-40B4-BE49-F238E27FC236}">
                <a16:creationId xmlns:a16="http://schemas.microsoft.com/office/drawing/2014/main" id="{162F89F9-4515-1270-0BDA-84DFEADA2C6A}"/>
              </a:ext>
            </a:extLst>
          </p:cNvPr>
          <p:cNvSpPr>
            <a:spLocks noGrp="1"/>
          </p:cNvSpPr>
          <p:nvPr>
            <p:ph idx="1"/>
          </p:nvPr>
        </p:nvSpPr>
        <p:spPr>
          <a:xfrm>
            <a:off x="1226820" y="1236134"/>
            <a:ext cx="7406639" cy="3522133"/>
          </a:xfrm>
        </p:spPr>
        <p:txBody>
          <a:bodyPr/>
          <a:lstStyle>
            <a:lvl1pPr marL="0" indent="0">
              <a:lnSpc>
                <a:spcPct val="100000"/>
              </a:lnSpc>
              <a:spcAft>
                <a:spcPts val="450"/>
              </a:spcAft>
              <a:buClr>
                <a:srgbClr val="0063A6"/>
              </a:buClr>
              <a:buFont typeface="+mj-lt"/>
              <a:buNone/>
              <a:defRPr sz="1650">
                <a:solidFill>
                  <a:srgbClr val="003545"/>
                </a:solidFill>
              </a:defRPr>
            </a:lvl1pPr>
            <a:lvl2pPr marL="350044" indent="-152400">
              <a:tabLst/>
              <a:defRPr sz="1350">
                <a:solidFill>
                  <a:srgbClr val="003545"/>
                </a:solidFill>
              </a:defRPr>
            </a:lvl2pPr>
            <a:lvl3pPr marL="519113" indent="-153591">
              <a:tabLst/>
              <a:defRPr sz="1350">
                <a:solidFill>
                  <a:srgbClr val="003545"/>
                </a:solidFill>
              </a:defRPr>
            </a:lvl3pPr>
            <a:lvl4pPr>
              <a:defRPr>
                <a:solidFill>
                  <a:srgbClr val="003545"/>
                </a:solidFill>
              </a:defRPr>
            </a:lvl4pPr>
            <a:lvl5pPr>
              <a:defRPr>
                <a:solidFill>
                  <a:srgbClr val="003545"/>
                </a:solidFill>
              </a:defRPr>
            </a:lvl5pPr>
          </a:lstStyle>
          <a:p>
            <a:pPr marL="0" marR="0" lvl="0" indent="0" algn="l" defTabSz="685800" rtl="0" eaLnBrk="1" fontAlgn="auto" latinLnBrk="0" hangingPunct="1">
              <a:lnSpc>
                <a:spcPts val="2310"/>
              </a:lnSpc>
              <a:spcBef>
                <a:spcPts val="600"/>
              </a:spcBef>
              <a:spcAft>
                <a:spcPts val="15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DIN 2014 Bold" panose="020B0504020202020204" pitchFamily="34" charset="77"/>
                <a:cs typeface="+mn-cs"/>
              </a:rPr>
              <a:t>Click to edit Master text styles</a:t>
            </a:r>
          </a:p>
          <a:p>
            <a:pPr marL="514350" marR="0" lvl="1" indent="-171450" algn="l" defTabSz="685800" rtl="0" eaLnBrk="1" fontAlgn="auto" latinLnBrk="0" hangingPunct="1">
              <a:lnSpc>
                <a:spcPct val="90000"/>
              </a:lnSpc>
              <a:spcBef>
                <a:spcPts val="150"/>
              </a:spcBef>
              <a:spcAft>
                <a:spcPts val="15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Second level</a:t>
            </a:r>
          </a:p>
          <a:p>
            <a:pPr marL="732235" marR="0" lvl="2" indent="-169069" algn="l" defTabSz="685800" rtl="0" eaLnBrk="1" fontAlgn="auto" latinLnBrk="0" hangingPunct="1">
              <a:lnSpc>
                <a:spcPct val="90000"/>
              </a:lnSpc>
              <a:spcBef>
                <a:spcPts val="375"/>
              </a:spcBef>
              <a:spcAft>
                <a:spcPts val="375"/>
              </a:spcAft>
              <a:buClrTx/>
              <a:buSzTx/>
              <a:buFont typeface="System Font Regular"/>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Third level</a:t>
            </a:r>
          </a:p>
          <a:p>
            <a:pPr marL="1200150" marR="0" lvl="3"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Fourth level</a:t>
            </a:r>
          </a:p>
          <a:p>
            <a:pPr marL="1543050" marR="0" lvl="4"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Fifth level</a:t>
            </a:r>
          </a:p>
        </p:txBody>
      </p:sp>
      <p:sp>
        <p:nvSpPr>
          <p:cNvPr id="3" name="TextBox 2">
            <a:extLst>
              <a:ext uri="{FF2B5EF4-FFF2-40B4-BE49-F238E27FC236}">
                <a16:creationId xmlns:a16="http://schemas.microsoft.com/office/drawing/2014/main" id="{654F191F-AF6A-665B-4C04-15C8ED7538F7}"/>
              </a:ext>
            </a:extLst>
          </p:cNvPr>
          <p:cNvSpPr txBox="1"/>
          <p:nvPr userDrawn="1"/>
        </p:nvSpPr>
        <p:spPr>
          <a:xfrm rot="16200000">
            <a:off x="-2510790" y="2742083"/>
            <a:ext cx="5715003" cy="230832"/>
          </a:xfrm>
          <a:prstGeom prst="rect">
            <a:avLst/>
          </a:prstGeom>
          <a:noFill/>
        </p:spPr>
        <p:txBody>
          <a:bodyPr wrap="square">
            <a:spAutoFit/>
          </a:bodyPr>
          <a:lstStyle/>
          <a:p>
            <a:pPr algn="ctr"/>
            <a:r>
              <a:rPr lang="en-US" sz="900" b="1" i="0" spc="150" baseline="0">
                <a:solidFill>
                  <a:srgbClr val="83AAB8"/>
                </a:solidFill>
                <a:effectLst/>
                <a:latin typeface="Bahnschrift SemiBold" panose="020B0502040204020203" pitchFamily="34" charset="0"/>
              </a:rPr>
              <a:t>INTRODUCTION TO STRATUS</a:t>
            </a:r>
          </a:p>
        </p:txBody>
      </p:sp>
    </p:spTree>
    <p:extLst>
      <p:ext uri="{BB962C8B-B14F-4D97-AF65-F5344CB8AC3E}">
        <p14:creationId xmlns:p14="http://schemas.microsoft.com/office/powerpoint/2010/main" val="3994686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Bullets">
    <p:bg>
      <p:bgPr>
        <a:solidFill>
          <a:srgbClr val="00354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5FA3A7B-3617-7A89-0532-ABF27B99648C}"/>
              </a:ext>
            </a:extLst>
          </p:cNvPr>
          <p:cNvSpPr/>
          <p:nvPr userDrawn="1"/>
        </p:nvSpPr>
        <p:spPr>
          <a:xfrm>
            <a:off x="708660" y="0"/>
            <a:ext cx="8435339" cy="5715000"/>
          </a:xfrm>
          <a:prstGeom prst="rect">
            <a:avLst/>
          </a:prstGeom>
          <a:solidFill>
            <a:schemeClr val="bg1"/>
          </a:solidFill>
          <a:ln>
            <a:noFill/>
          </a:ln>
          <a:effectLst>
            <a:outerShdw blurRad="203200" dist="50800" dir="10800000" algn="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ontserrat" pitchFamily="2" charset="77"/>
            </a:endParaRPr>
          </a:p>
        </p:txBody>
      </p:sp>
      <p:sp>
        <p:nvSpPr>
          <p:cNvPr id="4" name="Footer Placeholder 7">
            <a:extLst>
              <a:ext uri="{FF2B5EF4-FFF2-40B4-BE49-F238E27FC236}">
                <a16:creationId xmlns:a16="http://schemas.microsoft.com/office/drawing/2014/main" id="{E22FAB74-981B-D3D1-800C-668B766C843D}"/>
              </a:ext>
            </a:extLst>
          </p:cNvPr>
          <p:cNvSpPr>
            <a:spLocks noGrp="1"/>
          </p:cNvSpPr>
          <p:nvPr>
            <p:ph type="ftr" sz="quarter" idx="3"/>
          </p:nvPr>
        </p:nvSpPr>
        <p:spPr>
          <a:xfrm>
            <a:off x="1226820" y="5296959"/>
            <a:ext cx="7406640" cy="304271"/>
          </a:xfrm>
          <a:prstGeom prst="rect">
            <a:avLst/>
          </a:prstGeom>
        </p:spPr>
        <p:txBody>
          <a:bodyPr/>
          <a:lstStyle>
            <a:lvl1pPr>
              <a:defRPr sz="900" b="0" i="1">
                <a:latin typeface="Aptos Light" panose="020B0004020202020204" pitchFamily="34" charset="0"/>
              </a:defRPr>
            </a:lvl1pPr>
          </a:lstStyle>
          <a:p>
            <a:endParaRPr lang="en-US"/>
          </a:p>
        </p:txBody>
      </p:sp>
      <p:sp>
        <p:nvSpPr>
          <p:cNvPr id="11" name="Title 1">
            <a:extLst>
              <a:ext uri="{FF2B5EF4-FFF2-40B4-BE49-F238E27FC236}">
                <a16:creationId xmlns:a16="http://schemas.microsoft.com/office/drawing/2014/main" id="{DCEA08E8-F601-C265-17EB-A73610A3B8DF}"/>
              </a:ext>
            </a:extLst>
          </p:cNvPr>
          <p:cNvSpPr>
            <a:spLocks noGrp="1"/>
          </p:cNvSpPr>
          <p:nvPr>
            <p:ph type="title"/>
          </p:nvPr>
        </p:nvSpPr>
        <p:spPr>
          <a:xfrm>
            <a:off x="1226820" y="423333"/>
            <a:ext cx="7406639" cy="618068"/>
          </a:xfrm>
          <a:prstGeom prst="rect">
            <a:avLst/>
          </a:prstGeom>
        </p:spPr>
        <p:txBody>
          <a:bodyPr anchor="b"/>
          <a:lstStyle/>
          <a:p>
            <a:r>
              <a:rPr lang="en-US"/>
              <a:t>Click to edit Master title style</a:t>
            </a:r>
          </a:p>
        </p:txBody>
      </p:sp>
      <p:sp>
        <p:nvSpPr>
          <p:cNvPr id="2" name="Content Placeholder 2">
            <a:extLst>
              <a:ext uri="{FF2B5EF4-FFF2-40B4-BE49-F238E27FC236}">
                <a16:creationId xmlns:a16="http://schemas.microsoft.com/office/drawing/2014/main" id="{162F89F9-4515-1270-0BDA-84DFEADA2C6A}"/>
              </a:ext>
            </a:extLst>
          </p:cNvPr>
          <p:cNvSpPr>
            <a:spLocks noGrp="1"/>
          </p:cNvSpPr>
          <p:nvPr>
            <p:ph idx="1"/>
          </p:nvPr>
        </p:nvSpPr>
        <p:spPr>
          <a:xfrm>
            <a:off x="1226820" y="1236134"/>
            <a:ext cx="7406639" cy="3522133"/>
          </a:xfrm>
        </p:spPr>
        <p:txBody>
          <a:bodyPr/>
          <a:lstStyle>
            <a:lvl1pPr marL="0" indent="0">
              <a:lnSpc>
                <a:spcPct val="100000"/>
              </a:lnSpc>
              <a:spcBef>
                <a:spcPts val="1200"/>
              </a:spcBef>
              <a:spcAft>
                <a:spcPts val="450"/>
              </a:spcAft>
              <a:buClr>
                <a:srgbClr val="0063A6"/>
              </a:buClr>
              <a:buFont typeface="+mj-lt"/>
              <a:buNone/>
              <a:defRPr sz="2000">
                <a:solidFill>
                  <a:srgbClr val="003545"/>
                </a:solidFill>
              </a:defRPr>
            </a:lvl1pPr>
            <a:lvl2pPr marL="228600" indent="-228600">
              <a:tabLst/>
              <a:defRPr sz="2000">
                <a:solidFill>
                  <a:srgbClr val="003545"/>
                </a:solidFill>
              </a:defRPr>
            </a:lvl2pPr>
            <a:lvl3pPr marL="519113" indent="-153591">
              <a:tabLst/>
              <a:defRPr sz="1350">
                <a:solidFill>
                  <a:srgbClr val="003545"/>
                </a:solidFill>
              </a:defRPr>
            </a:lvl3pPr>
            <a:lvl4pPr>
              <a:defRPr>
                <a:solidFill>
                  <a:srgbClr val="003545"/>
                </a:solidFill>
              </a:defRPr>
            </a:lvl4pPr>
            <a:lvl5pPr>
              <a:defRPr>
                <a:solidFill>
                  <a:srgbClr val="003545"/>
                </a:solidFill>
              </a:defRPr>
            </a:lvl5pPr>
          </a:lstStyle>
          <a:p>
            <a:pPr marL="0" marR="0" lvl="0" indent="0" algn="l" defTabSz="685800" rtl="0" eaLnBrk="1" fontAlgn="auto" latinLnBrk="0" hangingPunct="1">
              <a:lnSpc>
                <a:spcPts val="2310"/>
              </a:lnSpc>
              <a:spcBef>
                <a:spcPts val="600"/>
              </a:spcBef>
              <a:spcAft>
                <a:spcPts val="15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DIN 2014 Bold" panose="020B0504020202020204" pitchFamily="34" charset="77"/>
                <a:cs typeface="+mn-cs"/>
              </a:rPr>
              <a:t>Click to edit Master text styles</a:t>
            </a:r>
          </a:p>
          <a:p>
            <a:pPr marL="514350" marR="0" lvl="1" indent="-171450" algn="l" defTabSz="685800" rtl="0" eaLnBrk="1" fontAlgn="auto" latinLnBrk="0" hangingPunct="1">
              <a:lnSpc>
                <a:spcPct val="90000"/>
              </a:lnSpc>
              <a:spcBef>
                <a:spcPts val="150"/>
              </a:spcBef>
              <a:spcAft>
                <a:spcPts val="15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Second level</a:t>
            </a:r>
          </a:p>
          <a:p>
            <a:pPr marL="732235" marR="0" lvl="2" indent="-169069" algn="l" defTabSz="685800" rtl="0" eaLnBrk="1" fontAlgn="auto" latinLnBrk="0" hangingPunct="1">
              <a:lnSpc>
                <a:spcPct val="90000"/>
              </a:lnSpc>
              <a:spcBef>
                <a:spcPts val="375"/>
              </a:spcBef>
              <a:spcAft>
                <a:spcPts val="375"/>
              </a:spcAft>
              <a:buClrTx/>
              <a:buSzTx/>
              <a:buFont typeface="System Font Regular"/>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Third level</a:t>
            </a:r>
          </a:p>
          <a:p>
            <a:pPr marL="1200150" marR="0" lvl="3"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Fourth level</a:t>
            </a:r>
          </a:p>
          <a:p>
            <a:pPr marL="1543050" marR="0" lvl="4"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Fifth level</a:t>
            </a:r>
          </a:p>
        </p:txBody>
      </p:sp>
      <p:sp>
        <p:nvSpPr>
          <p:cNvPr id="3" name="TextBox 2">
            <a:extLst>
              <a:ext uri="{FF2B5EF4-FFF2-40B4-BE49-F238E27FC236}">
                <a16:creationId xmlns:a16="http://schemas.microsoft.com/office/drawing/2014/main" id="{654F191F-AF6A-665B-4C04-15C8ED7538F7}"/>
              </a:ext>
            </a:extLst>
          </p:cNvPr>
          <p:cNvSpPr txBox="1"/>
          <p:nvPr userDrawn="1"/>
        </p:nvSpPr>
        <p:spPr>
          <a:xfrm rot="16200000">
            <a:off x="-2510790" y="2742083"/>
            <a:ext cx="5715003" cy="230832"/>
          </a:xfrm>
          <a:prstGeom prst="rect">
            <a:avLst/>
          </a:prstGeom>
          <a:noFill/>
        </p:spPr>
        <p:txBody>
          <a:bodyPr wrap="square">
            <a:spAutoFit/>
          </a:bodyPr>
          <a:lstStyle/>
          <a:p>
            <a:pPr algn="ctr"/>
            <a:r>
              <a:rPr lang="en-US" sz="900" b="1" i="0" spc="150" baseline="0">
                <a:solidFill>
                  <a:srgbClr val="83AAB8"/>
                </a:solidFill>
                <a:effectLst/>
                <a:latin typeface="Bahnschrift SemiBold" panose="020B0502040204020203" pitchFamily="34" charset="0"/>
              </a:rPr>
              <a:t>INTRODUCTION TO STRATUS</a:t>
            </a:r>
          </a:p>
        </p:txBody>
      </p:sp>
    </p:spTree>
    <p:extLst>
      <p:ext uri="{BB962C8B-B14F-4D97-AF65-F5344CB8AC3E}">
        <p14:creationId xmlns:p14="http://schemas.microsoft.com/office/powerpoint/2010/main" val="3498204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Bullets + Picture">
    <p:bg>
      <p:bgPr>
        <a:solidFill>
          <a:srgbClr val="00354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5FA3A7B-3617-7A89-0532-ABF27B99648C}"/>
              </a:ext>
            </a:extLst>
          </p:cNvPr>
          <p:cNvSpPr/>
          <p:nvPr userDrawn="1"/>
        </p:nvSpPr>
        <p:spPr>
          <a:xfrm>
            <a:off x="708660" y="0"/>
            <a:ext cx="8435339" cy="5715000"/>
          </a:xfrm>
          <a:prstGeom prst="rect">
            <a:avLst/>
          </a:prstGeom>
          <a:solidFill>
            <a:schemeClr val="bg1"/>
          </a:solidFill>
          <a:ln>
            <a:noFill/>
          </a:ln>
          <a:effectLst>
            <a:outerShdw blurRad="203200" dist="50800" dir="10800000" algn="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ontserrat" pitchFamily="2" charset="77"/>
            </a:endParaRPr>
          </a:p>
        </p:txBody>
      </p:sp>
      <p:sp>
        <p:nvSpPr>
          <p:cNvPr id="3" name="Content Placeholder 2">
            <a:extLst>
              <a:ext uri="{FF2B5EF4-FFF2-40B4-BE49-F238E27FC236}">
                <a16:creationId xmlns:a16="http://schemas.microsoft.com/office/drawing/2014/main" id="{46A1E1C5-2833-DB3D-A2DB-B2EA854D3576}"/>
              </a:ext>
            </a:extLst>
          </p:cNvPr>
          <p:cNvSpPr>
            <a:spLocks noGrp="1"/>
          </p:cNvSpPr>
          <p:nvPr>
            <p:ph idx="1"/>
          </p:nvPr>
        </p:nvSpPr>
        <p:spPr>
          <a:xfrm>
            <a:off x="1226820" y="1236134"/>
            <a:ext cx="3596640" cy="3522133"/>
          </a:xfrm>
        </p:spPr>
        <p:txBody>
          <a:bodyPr/>
          <a:lstStyle>
            <a:lvl1pPr marL="0" indent="0">
              <a:lnSpc>
                <a:spcPct val="100000"/>
              </a:lnSpc>
              <a:spcAft>
                <a:spcPts val="450"/>
              </a:spcAft>
              <a:buClr>
                <a:srgbClr val="0063A6"/>
              </a:buClr>
              <a:buFont typeface="+mj-lt"/>
              <a:buNone/>
              <a:defRPr sz="1650">
                <a:solidFill>
                  <a:srgbClr val="003545"/>
                </a:solidFill>
              </a:defRPr>
            </a:lvl1pPr>
            <a:lvl2pPr marL="350044" indent="-152400">
              <a:tabLst/>
              <a:defRPr sz="1350">
                <a:solidFill>
                  <a:srgbClr val="003545"/>
                </a:solidFill>
              </a:defRPr>
            </a:lvl2pPr>
            <a:lvl3pPr marL="601266" indent="-152400">
              <a:tabLst/>
              <a:defRPr sz="1350">
                <a:solidFill>
                  <a:srgbClr val="003545"/>
                </a:solidFill>
              </a:defRPr>
            </a:lvl3pPr>
            <a:lvl4pPr>
              <a:defRPr>
                <a:solidFill>
                  <a:srgbClr val="003545"/>
                </a:solidFill>
              </a:defRPr>
            </a:lvl4pPr>
            <a:lvl5pPr>
              <a:defRPr>
                <a:solidFill>
                  <a:srgbClr val="003545"/>
                </a:solidFill>
              </a:defRPr>
            </a:lvl5pPr>
          </a:lstStyle>
          <a:p>
            <a:pPr marL="0" marR="0" lvl="0" indent="0" algn="l" defTabSz="685800" rtl="0" eaLnBrk="1" fontAlgn="auto" latinLnBrk="0" hangingPunct="1">
              <a:lnSpc>
                <a:spcPts val="2310"/>
              </a:lnSpc>
              <a:spcBef>
                <a:spcPts val="600"/>
              </a:spcBef>
              <a:spcAft>
                <a:spcPts val="15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DIN 2014 Bold" panose="020B0504020202020204" pitchFamily="34" charset="77"/>
                <a:cs typeface="+mn-cs"/>
              </a:rPr>
              <a:t>Click to edit Master text styles</a:t>
            </a:r>
          </a:p>
          <a:p>
            <a:pPr marL="514350" marR="0" lvl="1" indent="-171450" algn="l" defTabSz="685800" rtl="0" eaLnBrk="1" fontAlgn="auto" latinLnBrk="0" hangingPunct="1">
              <a:lnSpc>
                <a:spcPct val="90000"/>
              </a:lnSpc>
              <a:spcBef>
                <a:spcPts val="150"/>
              </a:spcBef>
              <a:spcAft>
                <a:spcPts val="15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Second level</a:t>
            </a:r>
          </a:p>
          <a:p>
            <a:pPr marL="732235" marR="0" lvl="2" indent="-169069" algn="l" defTabSz="685800" rtl="0" eaLnBrk="1" fontAlgn="auto" latinLnBrk="0" hangingPunct="1">
              <a:lnSpc>
                <a:spcPct val="90000"/>
              </a:lnSpc>
              <a:spcBef>
                <a:spcPts val="375"/>
              </a:spcBef>
              <a:spcAft>
                <a:spcPts val="375"/>
              </a:spcAft>
              <a:buClrTx/>
              <a:buSzTx/>
              <a:buFont typeface="System Font Regular"/>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Third level</a:t>
            </a:r>
          </a:p>
          <a:p>
            <a:pPr marL="1200150" marR="0" lvl="3"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Fourth level</a:t>
            </a:r>
          </a:p>
          <a:p>
            <a:pPr marL="1543050" marR="0" lvl="4"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Fifth level</a:t>
            </a:r>
          </a:p>
        </p:txBody>
      </p:sp>
      <p:sp>
        <p:nvSpPr>
          <p:cNvPr id="4" name="Footer Placeholder 7">
            <a:extLst>
              <a:ext uri="{FF2B5EF4-FFF2-40B4-BE49-F238E27FC236}">
                <a16:creationId xmlns:a16="http://schemas.microsoft.com/office/drawing/2014/main" id="{E22FAB74-981B-D3D1-800C-668B766C843D}"/>
              </a:ext>
            </a:extLst>
          </p:cNvPr>
          <p:cNvSpPr>
            <a:spLocks noGrp="1"/>
          </p:cNvSpPr>
          <p:nvPr>
            <p:ph type="ftr" sz="quarter" idx="3"/>
          </p:nvPr>
        </p:nvSpPr>
        <p:spPr>
          <a:xfrm>
            <a:off x="1226820" y="5296959"/>
            <a:ext cx="7406640" cy="304271"/>
          </a:xfrm>
          <a:prstGeom prst="rect">
            <a:avLst/>
          </a:prstGeom>
        </p:spPr>
        <p:txBody>
          <a:bodyPr/>
          <a:lstStyle>
            <a:lvl1pPr>
              <a:defRPr sz="900" b="0" i="1">
                <a:latin typeface="Aptos Light" panose="020B0004020202020204" pitchFamily="34" charset="0"/>
              </a:defRPr>
            </a:lvl1pPr>
          </a:lstStyle>
          <a:p>
            <a:endParaRPr lang="en-US"/>
          </a:p>
        </p:txBody>
      </p:sp>
      <p:sp>
        <p:nvSpPr>
          <p:cNvPr id="11" name="Title 1">
            <a:extLst>
              <a:ext uri="{FF2B5EF4-FFF2-40B4-BE49-F238E27FC236}">
                <a16:creationId xmlns:a16="http://schemas.microsoft.com/office/drawing/2014/main" id="{DCEA08E8-F601-C265-17EB-A73610A3B8DF}"/>
              </a:ext>
            </a:extLst>
          </p:cNvPr>
          <p:cNvSpPr>
            <a:spLocks noGrp="1"/>
          </p:cNvSpPr>
          <p:nvPr>
            <p:ph type="title"/>
          </p:nvPr>
        </p:nvSpPr>
        <p:spPr>
          <a:xfrm>
            <a:off x="1226820" y="423333"/>
            <a:ext cx="7406640" cy="618068"/>
          </a:xfrm>
          <a:prstGeom prst="rect">
            <a:avLst/>
          </a:prstGeom>
        </p:spPr>
        <p:txBody>
          <a:bodyPr anchor="b"/>
          <a:lstStyle/>
          <a:p>
            <a:r>
              <a:rPr lang="en-US"/>
              <a:t>Click to edit Master title style</a:t>
            </a:r>
          </a:p>
        </p:txBody>
      </p:sp>
      <p:sp>
        <p:nvSpPr>
          <p:cNvPr id="2" name="Picture Placeholder 5">
            <a:extLst>
              <a:ext uri="{FF2B5EF4-FFF2-40B4-BE49-F238E27FC236}">
                <a16:creationId xmlns:a16="http://schemas.microsoft.com/office/drawing/2014/main" id="{CE67C0DC-794B-0E54-85E9-EA0BEFEDE159}"/>
              </a:ext>
            </a:extLst>
          </p:cNvPr>
          <p:cNvSpPr>
            <a:spLocks noGrp="1"/>
          </p:cNvSpPr>
          <p:nvPr>
            <p:ph type="pic" sz="quarter" idx="10"/>
          </p:nvPr>
        </p:nvSpPr>
        <p:spPr>
          <a:xfrm>
            <a:off x="5180593" y="1236134"/>
            <a:ext cx="3963407" cy="3522133"/>
          </a:xfrm>
        </p:spPr>
        <p:txBody>
          <a:bodyPr/>
          <a:lstStyle/>
          <a:p>
            <a:endParaRPr lang="en-US"/>
          </a:p>
        </p:txBody>
      </p:sp>
      <p:sp>
        <p:nvSpPr>
          <p:cNvPr id="6" name="TextBox 5">
            <a:extLst>
              <a:ext uri="{FF2B5EF4-FFF2-40B4-BE49-F238E27FC236}">
                <a16:creationId xmlns:a16="http://schemas.microsoft.com/office/drawing/2014/main" id="{42EAD4A9-9D7C-28D2-5953-F11E1CC54C37}"/>
              </a:ext>
            </a:extLst>
          </p:cNvPr>
          <p:cNvSpPr txBox="1"/>
          <p:nvPr userDrawn="1"/>
        </p:nvSpPr>
        <p:spPr>
          <a:xfrm rot="16200000">
            <a:off x="-2510790" y="2742083"/>
            <a:ext cx="5715003" cy="230832"/>
          </a:xfrm>
          <a:prstGeom prst="rect">
            <a:avLst/>
          </a:prstGeom>
          <a:noFill/>
        </p:spPr>
        <p:txBody>
          <a:bodyPr wrap="square">
            <a:spAutoFit/>
          </a:bodyPr>
          <a:lstStyle/>
          <a:p>
            <a:pPr algn="ctr"/>
            <a:r>
              <a:rPr lang="en-US" sz="900" b="1" i="0" spc="150" baseline="0">
                <a:solidFill>
                  <a:srgbClr val="83AAB8"/>
                </a:solidFill>
                <a:effectLst/>
                <a:latin typeface="Bahnschrift SemiBold" panose="020B0502040204020203" pitchFamily="34" charset="0"/>
              </a:rPr>
              <a:t>INTRODUCTION TO STRATUS</a:t>
            </a:r>
          </a:p>
        </p:txBody>
      </p:sp>
    </p:spTree>
    <p:extLst>
      <p:ext uri="{BB962C8B-B14F-4D97-AF65-F5344CB8AC3E}">
        <p14:creationId xmlns:p14="http://schemas.microsoft.com/office/powerpoint/2010/main" val="1836868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lumn Content Bullets">
    <p:bg>
      <p:bgPr>
        <a:solidFill>
          <a:srgbClr val="00354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5FA3A7B-3617-7A89-0532-ABF27B99648C}"/>
              </a:ext>
            </a:extLst>
          </p:cNvPr>
          <p:cNvSpPr/>
          <p:nvPr userDrawn="1"/>
        </p:nvSpPr>
        <p:spPr>
          <a:xfrm>
            <a:off x="708660" y="0"/>
            <a:ext cx="8435339" cy="5715000"/>
          </a:xfrm>
          <a:prstGeom prst="rect">
            <a:avLst/>
          </a:prstGeom>
          <a:solidFill>
            <a:schemeClr val="bg1"/>
          </a:solidFill>
          <a:ln>
            <a:noFill/>
          </a:ln>
          <a:effectLst>
            <a:outerShdw blurRad="203200" dist="50800" dir="10800000" algn="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ontserrat" pitchFamily="2" charset="77"/>
            </a:endParaRPr>
          </a:p>
        </p:txBody>
      </p:sp>
      <p:sp>
        <p:nvSpPr>
          <p:cNvPr id="3" name="Content Placeholder 2">
            <a:extLst>
              <a:ext uri="{FF2B5EF4-FFF2-40B4-BE49-F238E27FC236}">
                <a16:creationId xmlns:a16="http://schemas.microsoft.com/office/drawing/2014/main" id="{46A1E1C5-2833-DB3D-A2DB-B2EA854D3576}"/>
              </a:ext>
            </a:extLst>
          </p:cNvPr>
          <p:cNvSpPr>
            <a:spLocks noGrp="1"/>
          </p:cNvSpPr>
          <p:nvPr>
            <p:ph idx="1"/>
          </p:nvPr>
        </p:nvSpPr>
        <p:spPr>
          <a:xfrm>
            <a:off x="1226820" y="1236134"/>
            <a:ext cx="3596640" cy="3522133"/>
          </a:xfrm>
        </p:spPr>
        <p:txBody>
          <a:bodyPr/>
          <a:lstStyle>
            <a:lvl1pPr marL="0" indent="0">
              <a:lnSpc>
                <a:spcPct val="100000"/>
              </a:lnSpc>
              <a:spcAft>
                <a:spcPts val="450"/>
              </a:spcAft>
              <a:buClr>
                <a:srgbClr val="0063A6"/>
              </a:buClr>
              <a:buFont typeface="+mj-lt"/>
              <a:buNone/>
              <a:defRPr sz="1650">
                <a:solidFill>
                  <a:srgbClr val="003545"/>
                </a:solidFill>
              </a:defRPr>
            </a:lvl1pPr>
            <a:lvl2pPr marL="350044" indent="-152400">
              <a:tabLst/>
              <a:defRPr sz="1350">
                <a:solidFill>
                  <a:srgbClr val="003545"/>
                </a:solidFill>
              </a:defRPr>
            </a:lvl2pPr>
            <a:lvl3pPr marL="601266" indent="-152400">
              <a:tabLst/>
              <a:defRPr sz="1350">
                <a:solidFill>
                  <a:srgbClr val="003545"/>
                </a:solidFill>
              </a:defRPr>
            </a:lvl3pPr>
            <a:lvl4pPr>
              <a:defRPr>
                <a:solidFill>
                  <a:srgbClr val="003545"/>
                </a:solidFill>
              </a:defRPr>
            </a:lvl4pPr>
            <a:lvl5pPr>
              <a:defRPr>
                <a:solidFill>
                  <a:srgbClr val="003545"/>
                </a:solidFill>
              </a:defRPr>
            </a:lvl5pPr>
          </a:lstStyle>
          <a:p>
            <a:pPr marL="0" marR="0" lvl="0" indent="0" algn="l" defTabSz="685800" rtl="0" eaLnBrk="1" fontAlgn="auto" latinLnBrk="0" hangingPunct="1">
              <a:lnSpc>
                <a:spcPts val="2310"/>
              </a:lnSpc>
              <a:spcBef>
                <a:spcPts val="600"/>
              </a:spcBef>
              <a:spcAft>
                <a:spcPts val="15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DIN 2014 Bold" panose="020B0504020202020204" pitchFamily="34" charset="77"/>
                <a:cs typeface="+mn-cs"/>
              </a:rPr>
              <a:t>Click to edit Master text styles</a:t>
            </a:r>
          </a:p>
          <a:p>
            <a:pPr marL="514350" marR="0" lvl="1" indent="-171450" algn="l" defTabSz="685800" rtl="0" eaLnBrk="1" fontAlgn="auto" latinLnBrk="0" hangingPunct="1">
              <a:lnSpc>
                <a:spcPct val="90000"/>
              </a:lnSpc>
              <a:spcBef>
                <a:spcPts val="150"/>
              </a:spcBef>
              <a:spcAft>
                <a:spcPts val="15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Second level</a:t>
            </a:r>
          </a:p>
          <a:p>
            <a:pPr marL="732235" marR="0" lvl="2" indent="-169069" algn="l" defTabSz="685800" rtl="0" eaLnBrk="1" fontAlgn="auto" latinLnBrk="0" hangingPunct="1">
              <a:lnSpc>
                <a:spcPct val="90000"/>
              </a:lnSpc>
              <a:spcBef>
                <a:spcPts val="375"/>
              </a:spcBef>
              <a:spcAft>
                <a:spcPts val="375"/>
              </a:spcAft>
              <a:buClrTx/>
              <a:buSzTx/>
              <a:buFont typeface="System Font Regular"/>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Third level</a:t>
            </a:r>
          </a:p>
          <a:p>
            <a:pPr marL="1200150" marR="0" lvl="3"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Fourth level</a:t>
            </a:r>
          </a:p>
          <a:p>
            <a:pPr marL="1543050" marR="0" lvl="4"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Fifth level</a:t>
            </a:r>
          </a:p>
        </p:txBody>
      </p:sp>
      <p:sp>
        <p:nvSpPr>
          <p:cNvPr id="4" name="Footer Placeholder 7">
            <a:extLst>
              <a:ext uri="{FF2B5EF4-FFF2-40B4-BE49-F238E27FC236}">
                <a16:creationId xmlns:a16="http://schemas.microsoft.com/office/drawing/2014/main" id="{E22FAB74-981B-D3D1-800C-668B766C843D}"/>
              </a:ext>
            </a:extLst>
          </p:cNvPr>
          <p:cNvSpPr>
            <a:spLocks noGrp="1"/>
          </p:cNvSpPr>
          <p:nvPr>
            <p:ph type="ftr" sz="quarter" idx="3"/>
          </p:nvPr>
        </p:nvSpPr>
        <p:spPr>
          <a:xfrm>
            <a:off x="1226820" y="5296959"/>
            <a:ext cx="7406640" cy="304271"/>
          </a:xfrm>
          <a:prstGeom prst="rect">
            <a:avLst/>
          </a:prstGeom>
        </p:spPr>
        <p:txBody>
          <a:bodyPr/>
          <a:lstStyle>
            <a:lvl1pPr>
              <a:defRPr sz="900" b="0" i="1">
                <a:latin typeface="Aptos Light" panose="020B0004020202020204" pitchFamily="34" charset="0"/>
              </a:defRPr>
            </a:lvl1pPr>
          </a:lstStyle>
          <a:p>
            <a:endParaRPr lang="en-US"/>
          </a:p>
        </p:txBody>
      </p:sp>
      <p:sp>
        <p:nvSpPr>
          <p:cNvPr id="5" name="Content Placeholder 2">
            <a:extLst>
              <a:ext uri="{FF2B5EF4-FFF2-40B4-BE49-F238E27FC236}">
                <a16:creationId xmlns:a16="http://schemas.microsoft.com/office/drawing/2014/main" id="{1499DEAC-0696-BD22-50C4-8C9406C04798}"/>
              </a:ext>
            </a:extLst>
          </p:cNvPr>
          <p:cNvSpPr>
            <a:spLocks noGrp="1"/>
          </p:cNvSpPr>
          <p:nvPr>
            <p:ph idx="10"/>
          </p:nvPr>
        </p:nvSpPr>
        <p:spPr>
          <a:xfrm>
            <a:off x="4922520" y="1236134"/>
            <a:ext cx="3596640" cy="3522133"/>
          </a:xfrm>
        </p:spPr>
        <p:txBody>
          <a:bodyPr/>
          <a:lstStyle>
            <a:lvl1pPr marL="0" indent="0">
              <a:lnSpc>
                <a:spcPct val="100000"/>
              </a:lnSpc>
              <a:spcAft>
                <a:spcPts val="450"/>
              </a:spcAft>
              <a:buClr>
                <a:srgbClr val="0063A6"/>
              </a:buClr>
              <a:buFont typeface="+mj-lt"/>
              <a:buNone/>
              <a:defRPr sz="1650">
                <a:solidFill>
                  <a:srgbClr val="003545"/>
                </a:solidFill>
              </a:defRPr>
            </a:lvl1pPr>
            <a:lvl2pPr marL="350044" indent="-152400">
              <a:tabLst/>
              <a:defRPr sz="1350">
                <a:solidFill>
                  <a:srgbClr val="003545"/>
                </a:solidFill>
              </a:defRPr>
            </a:lvl2pPr>
            <a:lvl3pPr marL="601266" indent="-152400">
              <a:tabLst/>
              <a:defRPr sz="1350">
                <a:solidFill>
                  <a:srgbClr val="003545"/>
                </a:solidFill>
              </a:defRPr>
            </a:lvl3pPr>
            <a:lvl4pPr>
              <a:defRPr>
                <a:solidFill>
                  <a:srgbClr val="003545"/>
                </a:solidFill>
              </a:defRPr>
            </a:lvl4pPr>
            <a:lvl5pPr>
              <a:defRPr>
                <a:solidFill>
                  <a:srgbClr val="003545"/>
                </a:solidFill>
              </a:defRPr>
            </a:lvl5pPr>
          </a:lstStyle>
          <a:p>
            <a:pPr marL="0" marR="0" lvl="0" indent="0" algn="l" defTabSz="685800" rtl="0" eaLnBrk="1" fontAlgn="auto" latinLnBrk="0" hangingPunct="1">
              <a:lnSpc>
                <a:spcPts val="2310"/>
              </a:lnSpc>
              <a:spcBef>
                <a:spcPts val="600"/>
              </a:spcBef>
              <a:spcAft>
                <a:spcPts val="15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DIN 2014 Bold" panose="020B0504020202020204" pitchFamily="34" charset="77"/>
                <a:cs typeface="+mn-cs"/>
              </a:rPr>
              <a:t>Click to edit Master text styles</a:t>
            </a:r>
          </a:p>
          <a:p>
            <a:pPr marL="514350" marR="0" lvl="1" indent="-171450" algn="l" defTabSz="685800" rtl="0" eaLnBrk="1" fontAlgn="auto" latinLnBrk="0" hangingPunct="1">
              <a:lnSpc>
                <a:spcPct val="90000"/>
              </a:lnSpc>
              <a:spcBef>
                <a:spcPts val="150"/>
              </a:spcBef>
              <a:spcAft>
                <a:spcPts val="15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Second level</a:t>
            </a:r>
          </a:p>
          <a:p>
            <a:pPr marL="732235" marR="0" lvl="2" indent="-169069" algn="l" defTabSz="685800" rtl="0" eaLnBrk="1" fontAlgn="auto" latinLnBrk="0" hangingPunct="1">
              <a:lnSpc>
                <a:spcPct val="90000"/>
              </a:lnSpc>
              <a:spcBef>
                <a:spcPts val="375"/>
              </a:spcBef>
              <a:spcAft>
                <a:spcPts val="375"/>
              </a:spcAft>
              <a:buClrTx/>
              <a:buSzTx/>
              <a:buFont typeface="System Font Regular"/>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Third level</a:t>
            </a:r>
          </a:p>
          <a:p>
            <a:pPr marL="1200150" marR="0" lvl="3"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Fourth level</a:t>
            </a:r>
          </a:p>
          <a:p>
            <a:pPr marL="1543050" marR="0" lvl="4"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Fifth level</a:t>
            </a:r>
          </a:p>
        </p:txBody>
      </p:sp>
      <p:sp>
        <p:nvSpPr>
          <p:cNvPr id="11" name="Title 1">
            <a:extLst>
              <a:ext uri="{FF2B5EF4-FFF2-40B4-BE49-F238E27FC236}">
                <a16:creationId xmlns:a16="http://schemas.microsoft.com/office/drawing/2014/main" id="{DCEA08E8-F601-C265-17EB-A73610A3B8DF}"/>
              </a:ext>
            </a:extLst>
          </p:cNvPr>
          <p:cNvSpPr>
            <a:spLocks noGrp="1"/>
          </p:cNvSpPr>
          <p:nvPr>
            <p:ph type="title"/>
          </p:nvPr>
        </p:nvSpPr>
        <p:spPr>
          <a:xfrm>
            <a:off x="1226820" y="423333"/>
            <a:ext cx="7292340" cy="618068"/>
          </a:xfrm>
          <a:prstGeom prst="rect">
            <a:avLst/>
          </a:prstGeom>
        </p:spPr>
        <p:txBody>
          <a:bodyPr anchor="b"/>
          <a:lstStyle/>
          <a:p>
            <a:r>
              <a:rPr lang="en-US"/>
              <a:t>Click to edit Master title style</a:t>
            </a:r>
          </a:p>
        </p:txBody>
      </p:sp>
      <p:sp>
        <p:nvSpPr>
          <p:cNvPr id="6" name="TextBox 5">
            <a:extLst>
              <a:ext uri="{FF2B5EF4-FFF2-40B4-BE49-F238E27FC236}">
                <a16:creationId xmlns:a16="http://schemas.microsoft.com/office/drawing/2014/main" id="{581A917D-965F-7788-1258-A4D86B16EB0A}"/>
              </a:ext>
            </a:extLst>
          </p:cNvPr>
          <p:cNvSpPr txBox="1"/>
          <p:nvPr userDrawn="1"/>
        </p:nvSpPr>
        <p:spPr>
          <a:xfrm rot="16200000">
            <a:off x="-2510790" y="2742083"/>
            <a:ext cx="5715003" cy="230832"/>
          </a:xfrm>
          <a:prstGeom prst="rect">
            <a:avLst/>
          </a:prstGeom>
          <a:noFill/>
        </p:spPr>
        <p:txBody>
          <a:bodyPr wrap="square">
            <a:spAutoFit/>
          </a:bodyPr>
          <a:lstStyle/>
          <a:p>
            <a:pPr algn="ctr"/>
            <a:r>
              <a:rPr lang="en-US" sz="900" b="1" i="0" spc="150" baseline="0">
                <a:solidFill>
                  <a:srgbClr val="83AAB8"/>
                </a:solidFill>
                <a:effectLst/>
                <a:latin typeface="Bahnschrift SemiBold" panose="020B0502040204020203" pitchFamily="34" charset="0"/>
              </a:rPr>
              <a:t>INTRODUCTION TO STRATUS</a:t>
            </a:r>
          </a:p>
        </p:txBody>
      </p:sp>
    </p:spTree>
    <p:extLst>
      <p:ext uri="{BB962C8B-B14F-4D97-AF65-F5344CB8AC3E}">
        <p14:creationId xmlns:p14="http://schemas.microsoft.com/office/powerpoint/2010/main" val="895439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7C2AD2F-96BC-51AC-6F85-1B6D96A4BF67}"/>
              </a:ext>
            </a:extLst>
          </p:cNvPr>
          <p:cNvSpPr>
            <a:spLocks noGrp="1"/>
          </p:cNvSpPr>
          <p:nvPr>
            <p:ph type="body" idx="1"/>
          </p:nvPr>
        </p:nvSpPr>
        <p:spPr>
          <a:xfrm>
            <a:off x="1226820" y="1143000"/>
            <a:ext cx="7288530" cy="3439861"/>
          </a:xfrm>
          <a:prstGeom prst="rect">
            <a:avLst/>
          </a:prstGeom>
        </p:spPr>
        <p:txBody>
          <a:bodyPr vert="horz" lIns="91440" tIns="45720" rIns="91440" bIns="45720" rtlCol="0">
            <a:normAutofit/>
          </a:bodyPr>
          <a:lstStyle/>
          <a:p>
            <a:pPr marL="0" marR="0" lvl="0" indent="0" algn="l" defTabSz="685800" rtl="0" eaLnBrk="1" fontAlgn="auto" latinLnBrk="0" hangingPunct="1">
              <a:lnSpc>
                <a:spcPts val="2310"/>
              </a:lnSpc>
              <a:spcBef>
                <a:spcPts val="600"/>
              </a:spcBef>
              <a:spcAft>
                <a:spcPts val="15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DIN 2014 Bold" panose="020B0504020202020204" pitchFamily="34" charset="77"/>
                <a:cs typeface="+mn-cs"/>
              </a:rPr>
              <a:t>Click to edit Master text styles</a:t>
            </a:r>
          </a:p>
          <a:p>
            <a:pPr marL="514350" marR="0" lvl="1" indent="-171450" algn="l" defTabSz="685800" rtl="0" eaLnBrk="1" fontAlgn="auto" latinLnBrk="0" hangingPunct="1">
              <a:lnSpc>
                <a:spcPct val="90000"/>
              </a:lnSpc>
              <a:spcBef>
                <a:spcPts val="150"/>
              </a:spcBef>
              <a:spcAft>
                <a:spcPts val="15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Second level</a:t>
            </a:r>
          </a:p>
          <a:p>
            <a:pPr marL="732235" marR="0" lvl="2" indent="-169069" algn="l" defTabSz="685800" rtl="0" eaLnBrk="1" fontAlgn="auto" latinLnBrk="0" hangingPunct="1">
              <a:lnSpc>
                <a:spcPct val="90000"/>
              </a:lnSpc>
              <a:spcBef>
                <a:spcPts val="375"/>
              </a:spcBef>
              <a:spcAft>
                <a:spcPts val="375"/>
              </a:spcAft>
              <a:buClrTx/>
              <a:buSzTx/>
              <a:buFont typeface="System Font Regular"/>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Third level</a:t>
            </a:r>
          </a:p>
          <a:p>
            <a:pPr marL="1200150" marR="0" lvl="3"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Fourth level</a:t>
            </a:r>
          </a:p>
          <a:p>
            <a:pPr marL="1543050" marR="0" lvl="4"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en-US" sz="1350" b="0" i="0" u="none" strike="noStrike" kern="1200" cap="none" spc="0" normalizeH="0" baseline="0" noProof="0">
                <a:ln>
                  <a:noFill/>
                </a:ln>
                <a:solidFill>
                  <a:prstClr val="black"/>
                </a:solidFill>
                <a:effectLst/>
                <a:uLnTx/>
                <a:uFillTx/>
                <a:latin typeface="Bahnschrift SemiLight" panose="020B0502040204020203" pitchFamily="34" charset="0"/>
                <a:ea typeface="+mn-ea"/>
                <a:cs typeface="+mn-cs"/>
              </a:rPr>
              <a:t>Fifth level</a:t>
            </a:r>
          </a:p>
        </p:txBody>
      </p:sp>
      <p:sp>
        <p:nvSpPr>
          <p:cNvPr id="8" name="Footer Placeholder 7">
            <a:extLst>
              <a:ext uri="{FF2B5EF4-FFF2-40B4-BE49-F238E27FC236}">
                <a16:creationId xmlns:a16="http://schemas.microsoft.com/office/drawing/2014/main" id="{DA3601E8-A358-E32F-86AF-B9CBF436E768}"/>
              </a:ext>
            </a:extLst>
          </p:cNvPr>
          <p:cNvSpPr>
            <a:spLocks noGrp="1"/>
          </p:cNvSpPr>
          <p:nvPr>
            <p:ph type="ftr" sz="quarter" idx="3"/>
          </p:nvPr>
        </p:nvSpPr>
        <p:spPr>
          <a:xfrm>
            <a:off x="1226820" y="5296959"/>
            <a:ext cx="7406640" cy="304271"/>
          </a:xfrm>
          <a:prstGeom prst="rect">
            <a:avLst/>
          </a:prstGeom>
        </p:spPr>
        <p:txBody>
          <a:bodyPr/>
          <a:lstStyle>
            <a:lvl1pPr>
              <a:defRPr sz="900" b="0" i="1">
                <a:latin typeface="Aptos Light" panose="020B0004020202020204" pitchFamily="34" charset="0"/>
              </a:defRPr>
            </a:lvl1pPr>
          </a:lstStyle>
          <a:p>
            <a:endParaRPr lang="en-US"/>
          </a:p>
        </p:txBody>
      </p:sp>
      <p:sp>
        <p:nvSpPr>
          <p:cNvPr id="10" name="Title Placeholder 1">
            <a:extLst>
              <a:ext uri="{FF2B5EF4-FFF2-40B4-BE49-F238E27FC236}">
                <a16:creationId xmlns:a16="http://schemas.microsoft.com/office/drawing/2014/main" id="{5D9A56DF-5FAC-8ADE-A48F-2E8C55C00D20}"/>
              </a:ext>
            </a:extLst>
          </p:cNvPr>
          <p:cNvSpPr>
            <a:spLocks noGrp="1"/>
          </p:cNvSpPr>
          <p:nvPr>
            <p:ph type="title"/>
          </p:nvPr>
        </p:nvSpPr>
        <p:spPr>
          <a:xfrm>
            <a:off x="1226820" y="485113"/>
            <a:ext cx="7288530" cy="52837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00406539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30" r:id="rId7"/>
    <p:sldLayoutId id="2147483823" r:id="rId8"/>
    <p:sldLayoutId id="2147483824" r:id="rId9"/>
    <p:sldLayoutId id="2147483825" r:id="rId10"/>
    <p:sldLayoutId id="2147483831" r:id="rId11"/>
    <p:sldLayoutId id="2147483826" r:id="rId12"/>
    <p:sldLayoutId id="2147483829" r:id="rId13"/>
    <p:sldLayoutId id="2147483827" r:id="rId14"/>
    <p:sldLayoutId id="2147483828" r:id="rId15"/>
  </p:sldLayoutIdLst>
  <p:txStyles>
    <p:titleStyle>
      <a:lvl1pPr algn="l" defTabSz="685800" rtl="0" eaLnBrk="1" latinLnBrk="0" hangingPunct="1">
        <a:lnSpc>
          <a:spcPct val="90000"/>
        </a:lnSpc>
        <a:spcBef>
          <a:spcPct val="0"/>
        </a:spcBef>
        <a:buNone/>
        <a:defRPr sz="3300" b="0" i="0" kern="1200" spc="-75" baseline="0">
          <a:solidFill>
            <a:srgbClr val="003545"/>
          </a:solidFill>
          <a:latin typeface="Bahnschrift Light" panose="020B0502040204020203" pitchFamily="34" charset="0"/>
          <a:ea typeface="+mj-ea"/>
          <a:cs typeface="Bahnschrift Light" panose="020B0502040204020203" pitchFamily="34" charset="0"/>
        </a:defRPr>
      </a:lvl1pPr>
    </p:titleStyle>
    <p:bodyStyle>
      <a:lvl1pPr marL="0" indent="0" algn="l" defTabSz="685800" rtl="0" eaLnBrk="1" latinLnBrk="0" hangingPunct="1">
        <a:lnSpc>
          <a:spcPts val="2310"/>
        </a:lnSpc>
        <a:spcBef>
          <a:spcPts val="750"/>
        </a:spcBef>
        <a:buFont typeface="Arial" panose="020B0604020202020204" pitchFamily="34" charset="0"/>
        <a:buNone/>
        <a:defRPr sz="1800" b="0" i="0" kern="1200">
          <a:solidFill>
            <a:srgbClr val="003545"/>
          </a:solidFill>
          <a:latin typeface="Bahnschrift SemiLight" panose="020B0502040204020203" pitchFamily="34" charset="0"/>
          <a:ea typeface="DIN 2014" panose="020B0504020202020204" pitchFamily="34" charset="77"/>
          <a:cs typeface="+mn-cs"/>
        </a:defRPr>
      </a:lvl1pPr>
      <a:lvl2pPr marL="514350" indent="-171450" algn="l" defTabSz="685800" rtl="0" eaLnBrk="1" latinLnBrk="0" hangingPunct="1">
        <a:lnSpc>
          <a:spcPct val="100000"/>
        </a:lnSpc>
        <a:spcBef>
          <a:spcPts val="375"/>
        </a:spcBef>
        <a:spcAft>
          <a:spcPts val="225"/>
        </a:spcAft>
        <a:buFont typeface="Arial" panose="020B0604020202020204" pitchFamily="34" charset="0"/>
        <a:buChar char="•"/>
        <a:defRPr sz="1800" b="0" i="0" kern="1200">
          <a:solidFill>
            <a:srgbClr val="003545"/>
          </a:solidFill>
          <a:latin typeface="Bahnschrift SemiLight" panose="020B0502040204020203"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rgbClr val="003545"/>
          </a:solidFill>
          <a:latin typeface="Bahnschrift SemiLight" panose="020B0502040204020203"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rgbClr val="003545"/>
          </a:solidFill>
          <a:latin typeface="Bahnschrift SemiLight" panose="020B0502040204020203"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rgbClr val="003545"/>
          </a:solidFill>
          <a:latin typeface="Bahnschrift SemiLight" panose="020B0502040204020203"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49ACC-447F-4399-D151-DE555654E04A}"/>
              </a:ext>
            </a:extLst>
          </p:cNvPr>
          <p:cNvSpPr>
            <a:spLocks noGrp="1"/>
          </p:cNvSpPr>
          <p:nvPr>
            <p:ph type="ctrTitle"/>
          </p:nvPr>
        </p:nvSpPr>
        <p:spPr>
          <a:xfrm>
            <a:off x="1143000" y="1677743"/>
            <a:ext cx="6858000" cy="1553901"/>
          </a:xfrm>
        </p:spPr>
        <p:txBody>
          <a:bodyPr>
            <a:noAutofit/>
          </a:bodyPr>
          <a:lstStyle/>
          <a:p>
            <a:r>
              <a:rPr lang="en-US"/>
              <a:t>Introduction to Stratus</a:t>
            </a:r>
          </a:p>
        </p:txBody>
      </p:sp>
      <p:sp>
        <p:nvSpPr>
          <p:cNvPr id="3" name="Text Placeholder 2">
            <a:extLst>
              <a:ext uri="{FF2B5EF4-FFF2-40B4-BE49-F238E27FC236}">
                <a16:creationId xmlns:a16="http://schemas.microsoft.com/office/drawing/2014/main" id="{C6FC88DB-2810-6B83-3565-75D1458C20BE}"/>
              </a:ext>
            </a:extLst>
          </p:cNvPr>
          <p:cNvSpPr>
            <a:spLocks noGrp="1"/>
          </p:cNvSpPr>
          <p:nvPr>
            <p:ph type="body" sz="quarter" idx="10"/>
          </p:nvPr>
        </p:nvSpPr>
        <p:spPr>
          <a:xfrm>
            <a:off x="1143000" y="3372196"/>
            <a:ext cx="6858000" cy="828593"/>
          </a:xfrm>
        </p:spPr>
        <p:txBody>
          <a:bodyPr/>
          <a:lstStyle/>
          <a:p>
            <a:r>
              <a:rPr lang="en-US" b="0"/>
              <a:t>Why Smart Controls Matter</a:t>
            </a:r>
            <a:endParaRPr lang="en-US"/>
          </a:p>
        </p:txBody>
      </p:sp>
      <p:sp>
        <p:nvSpPr>
          <p:cNvPr id="6" name="Picture Placeholder 5">
            <a:extLst>
              <a:ext uri="{FF2B5EF4-FFF2-40B4-BE49-F238E27FC236}">
                <a16:creationId xmlns:a16="http://schemas.microsoft.com/office/drawing/2014/main" id="{0FBA654C-C896-B90B-0F96-95B476097D6A}"/>
              </a:ext>
            </a:extLst>
          </p:cNvPr>
          <p:cNvSpPr>
            <a:spLocks noGrp="1"/>
          </p:cNvSpPr>
          <p:nvPr>
            <p:ph type="pic" sz="quarter" idx="11"/>
          </p:nvPr>
        </p:nvSpPr>
        <p:spPr/>
        <p:txBody>
          <a:bodyPr/>
          <a:lstStyle/>
          <a:p>
            <a:endParaRPr lang="en-US"/>
          </a:p>
        </p:txBody>
      </p:sp>
      <p:sp>
        <p:nvSpPr>
          <p:cNvPr id="7" name="Text Placeholder 6">
            <a:extLst>
              <a:ext uri="{FF2B5EF4-FFF2-40B4-BE49-F238E27FC236}">
                <a16:creationId xmlns:a16="http://schemas.microsoft.com/office/drawing/2014/main" id="{8328B08A-5769-3588-8396-57BE652153C9}"/>
              </a:ext>
            </a:extLst>
          </p:cNvPr>
          <p:cNvSpPr>
            <a:spLocks noGrp="1"/>
          </p:cNvSpPr>
          <p:nvPr>
            <p:ph type="body" sz="quarter" idx="12"/>
          </p:nvPr>
        </p:nvSpPr>
        <p:spPr/>
        <p:txBody>
          <a:bodyPr/>
          <a:lstStyle/>
          <a:p>
            <a:endParaRPr lang="en-US"/>
          </a:p>
        </p:txBody>
      </p:sp>
      <p:pic>
        <p:nvPicPr>
          <p:cNvPr id="14" name="Picture 13">
            <a:extLst>
              <a:ext uri="{FF2B5EF4-FFF2-40B4-BE49-F238E27FC236}">
                <a16:creationId xmlns:a16="http://schemas.microsoft.com/office/drawing/2014/main" id="{748BA02E-FECE-C85F-342E-77ABE0590D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5679" y="1653846"/>
            <a:ext cx="2191421" cy="293946"/>
          </a:xfrm>
          <a:prstGeom prst="rect">
            <a:avLst/>
          </a:prstGeom>
        </p:spPr>
      </p:pic>
    </p:spTree>
    <p:extLst>
      <p:ext uri="{BB962C8B-B14F-4D97-AF65-F5344CB8AC3E}">
        <p14:creationId xmlns:p14="http://schemas.microsoft.com/office/powerpoint/2010/main" val="3863780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5F8AC2-9B7A-933D-D5EE-97A22477E0FA}"/>
              </a:ext>
            </a:extLst>
          </p:cNvPr>
          <p:cNvPicPr>
            <a:picLocks noChangeAspect="1"/>
          </p:cNvPicPr>
          <p:nvPr/>
        </p:nvPicPr>
        <p:blipFill>
          <a:blip r:embed="rId3">
            <a:extLst>
              <a:ext uri="{28A0092B-C50C-407E-A947-70E740481C1C}">
                <a14:useLocalDpi xmlns:a14="http://schemas.microsoft.com/office/drawing/2010/main" val="0"/>
              </a:ext>
            </a:extLst>
          </a:blip>
          <a:srcRect l="15455" t="17517" r="3002" b="5952"/>
          <a:stretch>
            <a:fillRect/>
          </a:stretch>
        </p:blipFill>
        <p:spPr>
          <a:xfrm>
            <a:off x="0" y="1"/>
            <a:ext cx="9410700" cy="5715000"/>
          </a:xfrm>
          <a:prstGeom prst="rect">
            <a:avLst/>
          </a:prstGeom>
        </p:spPr>
      </p:pic>
      <p:sp>
        <p:nvSpPr>
          <p:cNvPr id="2" name="Text Placeholder 1">
            <a:extLst>
              <a:ext uri="{FF2B5EF4-FFF2-40B4-BE49-F238E27FC236}">
                <a16:creationId xmlns:a16="http://schemas.microsoft.com/office/drawing/2014/main" id="{FA2D4C40-EFC3-7F77-2C24-9BAA8D79B1A3}"/>
              </a:ext>
            </a:extLst>
          </p:cNvPr>
          <p:cNvSpPr>
            <a:spLocks noGrp="1"/>
          </p:cNvSpPr>
          <p:nvPr>
            <p:ph type="body" sz="quarter" idx="13"/>
          </p:nvPr>
        </p:nvSpPr>
        <p:spPr>
          <a:xfrm>
            <a:off x="454820" y="4305300"/>
            <a:ext cx="8517194" cy="965852"/>
          </a:xfrm>
        </p:spPr>
        <p:txBody>
          <a:bodyPr>
            <a:noAutofit/>
          </a:bodyPr>
          <a:lstStyle/>
          <a:p>
            <a:pPr fontAlgn="base">
              <a:lnSpc>
                <a:spcPct val="125000"/>
              </a:lnSpc>
            </a:pPr>
            <a:r>
              <a:rPr lang="en-US" sz="1800" b="0" spc="0">
                <a:effectLst/>
              </a:rPr>
              <a:t>This is only the beginning for Stratus and for AAON Controls.   </a:t>
            </a:r>
          </a:p>
          <a:p>
            <a:pPr fontAlgn="base">
              <a:lnSpc>
                <a:spcPct val="125000"/>
              </a:lnSpc>
            </a:pPr>
            <a:r>
              <a:rPr lang="en-US" sz="1800" b="0" spc="0">
                <a:effectLst/>
              </a:rPr>
              <a:t>Order Stratus today with your next AAON unit.  </a:t>
            </a:r>
          </a:p>
        </p:txBody>
      </p:sp>
    </p:spTree>
    <p:extLst>
      <p:ext uri="{BB962C8B-B14F-4D97-AF65-F5344CB8AC3E}">
        <p14:creationId xmlns:p14="http://schemas.microsoft.com/office/powerpoint/2010/main" val="1932279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432F83-51D7-5A0E-781A-FA1DE5B23E11}"/>
              </a:ext>
            </a:extLst>
          </p:cNvPr>
          <p:cNvSpPr>
            <a:spLocks noGrp="1"/>
          </p:cNvSpPr>
          <p:nvPr>
            <p:ph type="title"/>
          </p:nvPr>
        </p:nvSpPr>
        <p:spPr>
          <a:xfrm>
            <a:off x="1226820" y="1232883"/>
            <a:ext cx="7288530" cy="528373"/>
          </a:xfrm>
        </p:spPr>
        <p:txBody>
          <a:bodyPr>
            <a:normAutofit/>
          </a:bodyPr>
          <a:lstStyle/>
          <a:p>
            <a:r>
              <a:rPr lang="en-US"/>
              <a:t>AGENDA</a:t>
            </a:r>
          </a:p>
        </p:txBody>
      </p:sp>
      <p:sp>
        <p:nvSpPr>
          <p:cNvPr id="3" name="Content Placeholder 2">
            <a:extLst>
              <a:ext uri="{FF2B5EF4-FFF2-40B4-BE49-F238E27FC236}">
                <a16:creationId xmlns:a16="http://schemas.microsoft.com/office/drawing/2014/main" id="{BD53A907-70D7-510A-9A39-38A75B83D058}"/>
              </a:ext>
            </a:extLst>
          </p:cNvPr>
          <p:cNvSpPr>
            <a:spLocks noGrp="1"/>
          </p:cNvSpPr>
          <p:nvPr>
            <p:ph idx="1"/>
          </p:nvPr>
        </p:nvSpPr>
        <p:spPr>
          <a:xfrm>
            <a:off x="1226820" y="2078755"/>
            <a:ext cx="7288530" cy="2504106"/>
          </a:xfrm>
        </p:spPr>
        <p:txBody>
          <a:bodyPr vert="horz" lIns="91440" tIns="45720" rIns="91440" bIns="45720" rtlCol="0" anchor="t">
            <a:noAutofit/>
          </a:bodyPr>
          <a:lstStyle/>
          <a:p>
            <a:pPr fontAlgn="base">
              <a:lnSpc>
                <a:spcPct val="100000"/>
              </a:lnSpc>
              <a:spcBef>
                <a:spcPts val="300"/>
              </a:spcBef>
            </a:pPr>
            <a:r>
              <a:rPr lang="en-US"/>
              <a:t>Stratus Overview </a:t>
            </a:r>
          </a:p>
          <a:p>
            <a:pPr fontAlgn="base">
              <a:lnSpc>
                <a:spcPct val="100000"/>
              </a:lnSpc>
              <a:spcBef>
                <a:spcPts val="300"/>
              </a:spcBef>
            </a:pPr>
            <a:r>
              <a:rPr lang="en-US"/>
              <a:t>Stratus Smart Controls  </a:t>
            </a:r>
          </a:p>
          <a:p>
            <a:pPr fontAlgn="base">
              <a:lnSpc>
                <a:spcPct val="100000"/>
              </a:lnSpc>
              <a:spcBef>
                <a:spcPts val="300"/>
              </a:spcBef>
            </a:pPr>
            <a:r>
              <a:rPr lang="en-US"/>
              <a:t>Stratus – Benefits for Everyone </a:t>
            </a:r>
          </a:p>
          <a:p>
            <a:pPr fontAlgn="base">
              <a:lnSpc>
                <a:spcPct val="100000"/>
              </a:lnSpc>
              <a:spcBef>
                <a:spcPts val="300"/>
              </a:spcBef>
            </a:pPr>
            <a:r>
              <a:rPr lang="en-US"/>
              <a:t>Inside the Stratus Controls Ecosystem – Unit Manager </a:t>
            </a:r>
          </a:p>
          <a:p>
            <a:pPr fontAlgn="base">
              <a:lnSpc>
                <a:spcPct val="100000"/>
              </a:lnSpc>
              <a:spcBef>
                <a:spcPts val="300"/>
              </a:spcBef>
            </a:pPr>
            <a:r>
              <a:rPr lang="en-US"/>
              <a:t>Precision Controls Mode </a:t>
            </a:r>
          </a:p>
          <a:p>
            <a:pPr fontAlgn="base">
              <a:lnSpc>
                <a:spcPct val="100000"/>
              </a:lnSpc>
              <a:spcBef>
                <a:spcPts val="300"/>
              </a:spcBef>
            </a:pPr>
            <a:r>
              <a:rPr lang="en-US"/>
              <a:t>Standard Controls Mode </a:t>
            </a:r>
          </a:p>
          <a:p>
            <a:pPr fontAlgn="base">
              <a:lnSpc>
                <a:spcPct val="100000"/>
              </a:lnSpc>
              <a:spcBef>
                <a:spcPts val="300"/>
              </a:spcBef>
            </a:pPr>
            <a:r>
              <a:rPr lang="en-US"/>
              <a:t>Stratus Features and Options </a:t>
            </a:r>
          </a:p>
        </p:txBody>
      </p:sp>
    </p:spTree>
    <p:extLst>
      <p:ext uri="{BB962C8B-B14F-4D97-AF65-F5344CB8AC3E}">
        <p14:creationId xmlns:p14="http://schemas.microsoft.com/office/powerpoint/2010/main" val="1458723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CFE57-B873-223D-1914-DE9B91D18F3E}"/>
              </a:ext>
            </a:extLst>
          </p:cNvPr>
          <p:cNvSpPr>
            <a:spLocks noGrp="1"/>
          </p:cNvSpPr>
          <p:nvPr>
            <p:ph type="title"/>
          </p:nvPr>
        </p:nvSpPr>
        <p:spPr/>
        <p:txBody>
          <a:bodyPr/>
          <a:lstStyle/>
          <a:p>
            <a:r>
              <a:rPr lang="en-US"/>
              <a:t>Stratus — Smart. Simple. Streamlined.</a:t>
            </a:r>
          </a:p>
        </p:txBody>
      </p:sp>
      <p:sp>
        <p:nvSpPr>
          <p:cNvPr id="3" name="Content Placeholder 2">
            <a:extLst>
              <a:ext uri="{FF2B5EF4-FFF2-40B4-BE49-F238E27FC236}">
                <a16:creationId xmlns:a16="http://schemas.microsoft.com/office/drawing/2014/main" id="{AF513256-2CBD-FC77-18B2-16986E4B8D39}"/>
              </a:ext>
            </a:extLst>
          </p:cNvPr>
          <p:cNvSpPr>
            <a:spLocks noGrp="1"/>
          </p:cNvSpPr>
          <p:nvPr>
            <p:ph idx="1"/>
          </p:nvPr>
        </p:nvSpPr>
        <p:spPr>
          <a:xfrm>
            <a:off x="1226821" y="1236134"/>
            <a:ext cx="4297680" cy="4055534"/>
          </a:xfrm>
        </p:spPr>
        <p:txBody>
          <a:bodyPr vert="horz" lIns="91440" tIns="45720" rIns="91440" bIns="45720" rtlCol="0" anchor="t">
            <a:noAutofit/>
          </a:bodyPr>
          <a:lstStyle/>
          <a:p>
            <a:r>
              <a:rPr lang="en-US">
                <a:latin typeface="Bahnschrift SemiLight"/>
              </a:rPr>
              <a:t>Stratus patent-pending technologies ushers in the next evolution of AAON controls.  </a:t>
            </a:r>
          </a:p>
          <a:p>
            <a:r>
              <a:rPr lang="en-US"/>
              <a:t>An entire ecosystem that ties everything together.  </a:t>
            </a:r>
          </a:p>
          <a:p>
            <a:r>
              <a:rPr lang="en-US">
                <a:latin typeface="Bahnschrift SemiLight"/>
              </a:rPr>
              <a:t>Consolidates multiple control boards into one intelligent controller:  </a:t>
            </a:r>
          </a:p>
          <a:p>
            <a:pPr lvl="1">
              <a:spcBef>
                <a:spcPts val="300"/>
              </a:spcBef>
              <a:spcAft>
                <a:spcPts val="300"/>
              </a:spcAft>
            </a:pPr>
            <a:r>
              <a:rPr lang="en-US">
                <a:latin typeface="Google Sans"/>
              </a:rPr>
              <a:t>—	</a:t>
            </a:r>
            <a:r>
              <a:rPr lang="en-US"/>
              <a:t>Air Handler </a:t>
            </a:r>
          </a:p>
          <a:p>
            <a:pPr lvl="1">
              <a:spcBef>
                <a:spcPts val="300"/>
              </a:spcBef>
              <a:spcAft>
                <a:spcPts val="300"/>
              </a:spcAft>
            </a:pPr>
            <a:r>
              <a:rPr lang="en-US">
                <a:latin typeface="Google Sans"/>
              </a:rPr>
              <a:t>—	</a:t>
            </a:r>
            <a:r>
              <a:rPr lang="en-US"/>
              <a:t>Outside Air </a:t>
            </a:r>
          </a:p>
          <a:p>
            <a:pPr lvl="1">
              <a:spcBef>
                <a:spcPts val="300"/>
              </a:spcBef>
              <a:spcAft>
                <a:spcPts val="300"/>
              </a:spcAft>
            </a:pPr>
            <a:r>
              <a:rPr lang="en-US">
                <a:latin typeface="Google Sans"/>
              </a:rPr>
              <a:t>—	</a:t>
            </a:r>
            <a:r>
              <a:rPr lang="en-US"/>
              <a:t>Cooling </a:t>
            </a:r>
          </a:p>
          <a:p>
            <a:pPr lvl="1">
              <a:spcBef>
                <a:spcPts val="300"/>
              </a:spcBef>
              <a:spcAft>
                <a:spcPts val="300"/>
              </a:spcAft>
            </a:pPr>
            <a:r>
              <a:rPr lang="en-US">
                <a:latin typeface="Google Sans"/>
              </a:rPr>
              <a:t>—	</a:t>
            </a:r>
            <a:r>
              <a:rPr lang="en-US"/>
              <a:t>Heating </a:t>
            </a:r>
          </a:p>
          <a:p>
            <a:pPr lvl="1">
              <a:spcBef>
                <a:spcPts val="300"/>
              </a:spcBef>
              <a:spcAft>
                <a:spcPts val="300"/>
              </a:spcAft>
            </a:pPr>
            <a:r>
              <a:rPr lang="en-US">
                <a:latin typeface="Google Sans"/>
              </a:rPr>
              <a:t>—	</a:t>
            </a:r>
            <a:r>
              <a:rPr lang="en-US"/>
              <a:t>Preheat </a:t>
            </a:r>
          </a:p>
          <a:p>
            <a:endParaRPr lang="en-US"/>
          </a:p>
        </p:txBody>
      </p:sp>
      <p:pic>
        <p:nvPicPr>
          <p:cNvPr id="11" name="Picture 10">
            <a:extLst>
              <a:ext uri="{FF2B5EF4-FFF2-40B4-BE49-F238E27FC236}">
                <a16:creationId xmlns:a16="http://schemas.microsoft.com/office/drawing/2014/main" id="{45970A31-8907-D9C7-44A4-B0D203781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7900" y="1387475"/>
            <a:ext cx="7693378" cy="4327525"/>
          </a:xfrm>
          <a:prstGeom prst="rect">
            <a:avLst/>
          </a:prstGeom>
        </p:spPr>
      </p:pic>
    </p:spTree>
    <p:extLst>
      <p:ext uri="{BB962C8B-B14F-4D97-AF65-F5344CB8AC3E}">
        <p14:creationId xmlns:p14="http://schemas.microsoft.com/office/powerpoint/2010/main" val="1784149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EA934-369F-8168-6374-C82931D3601B}"/>
              </a:ext>
            </a:extLst>
          </p:cNvPr>
          <p:cNvSpPr>
            <a:spLocks noGrp="1"/>
          </p:cNvSpPr>
          <p:nvPr>
            <p:ph type="title"/>
          </p:nvPr>
        </p:nvSpPr>
        <p:spPr/>
        <p:txBody>
          <a:bodyPr>
            <a:normAutofit/>
          </a:bodyPr>
          <a:lstStyle/>
          <a:p>
            <a:r>
              <a:rPr lang="en-US"/>
              <a:t>Why Controls are Critical  </a:t>
            </a:r>
          </a:p>
        </p:txBody>
      </p:sp>
      <p:pic>
        <p:nvPicPr>
          <p:cNvPr id="9" name="Picture 8">
            <a:extLst>
              <a:ext uri="{FF2B5EF4-FFF2-40B4-BE49-F238E27FC236}">
                <a16:creationId xmlns:a16="http://schemas.microsoft.com/office/drawing/2014/main" id="{83C06F2E-4D0E-CE6C-25D8-1976F16A4A1B}"/>
              </a:ext>
            </a:extLst>
          </p:cNvPr>
          <p:cNvPicPr>
            <a:picLocks noChangeAspect="1"/>
          </p:cNvPicPr>
          <p:nvPr/>
        </p:nvPicPr>
        <p:blipFill>
          <a:blip r:embed="rId3">
            <a:extLst>
              <a:ext uri="{28A0092B-C50C-407E-A947-70E740481C1C}">
                <a14:useLocalDpi xmlns:a14="http://schemas.microsoft.com/office/drawing/2010/main" val="0"/>
              </a:ext>
            </a:extLst>
          </a:blip>
          <a:srcRect b="47577"/>
          <a:stretch>
            <a:fillRect/>
          </a:stretch>
        </p:blipFill>
        <p:spPr>
          <a:xfrm>
            <a:off x="711199" y="3492501"/>
            <a:ext cx="8432801" cy="2222499"/>
          </a:xfrm>
          <a:prstGeom prst="rect">
            <a:avLst/>
          </a:prstGeom>
          <a:effectLst>
            <a:softEdge rad="0"/>
          </a:effectLst>
        </p:spPr>
      </p:pic>
      <p:sp>
        <p:nvSpPr>
          <p:cNvPr id="10" name="Rectangle 9">
            <a:extLst>
              <a:ext uri="{FF2B5EF4-FFF2-40B4-BE49-F238E27FC236}">
                <a16:creationId xmlns:a16="http://schemas.microsoft.com/office/drawing/2014/main" id="{FE84433F-F369-9F3C-F9C0-18F1F1D35EB2}"/>
              </a:ext>
            </a:extLst>
          </p:cNvPr>
          <p:cNvSpPr/>
          <p:nvPr/>
        </p:nvSpPr>
        <p:spPr>
          <a:xfrm>
            <a:off x="711200" y="3225800"/>
            <a:ext cx="8432800" cy="2489200"/>
          </a:xfrm>
          <a:prstGeom prst="rect">
            <a:avLst/>
          </a:prstGeom>
          <a:gradFill>
            <a:gsLst>
              <a:gs pos="18000">
                <a:schemeClr val="bg1"/>
              </a:gs>
              <a:gs pos="100000">
                <a:schemeClr val="bg1">
                  <a:alpha val="25021"/>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B85BF80-1C4C-3807-1F72-19E6F6EC34C6}"/>
              </a:ext>
            </a:extLst>
          </p:cNvPr>
          <p:cNvSpPr>
            <a:spLocks noGrp="1"/>
          </p:cNvSpPr>
          <p:nvPr>
            <p:ph idx="1"/>
          </p:nvPr>
        </p:nvSpPr>
        <p:spPr/>
        <p:txBody>
          <a:bodyPr/>
          <a:lstStyle/>
          <a:p>
            <a:r>
              <a:rPr lang="en-US"/>
              <a:t>HVAC systems account for </a:t>
            </a:r>
            <a:r>
              <a:rPr lang="en-US" b="1"/>
              <a:t>40–60% of a building’s total energy use</a:t>
            </a:r>
            <a:r>
              <a:rPr lang="en-US"/>
              <a:t>  </a:t>
            </a:r>
          </a:p>
          <a:p>
            <a:r>
              <a:rPr lang="en-US"/>
              <a:t>Poor controls can lead to:  </a:t>
            </a:r>
          </a:p>
          <a:p>
            <a:pPr lvl="1"/>
            <a:r>
              <a:rPr lang="en-US">
                <a:latin typeface="Google Sans"/>
              </a:rPr>
              <a:t>—	</a:t>
            </a:r>
            <a:r>
              <a:rPr lang="en-US"/>
              <a:t>Energy waste </a:t>
            </a:r>
          </a:p>
          <a:p>
            <a:pPr lvl="1"/>
            <a:r>
              <a:rPr lang="en-US">
                <a:latin typeface="Google Sans"/>
              </a:rPr>
              <a:t>—	</a:t>
            </a:r>
            <a:r>
              <a:rPr lang="en-US"/>
              <a:t>Occupant discomfort </a:t>
            </a:r>
          </a:p>
          <a:p>
            <a:pPr lvl="1"/>
            <a:r>
              <a:rPr lang="en-US">
                <a:latin typeface="Google Sans"/>
              </a:rPr>
              <a:t>—	</a:t>
            </a:r>
            <a:r>
              <a:rPr lang="en-US"/>
              <a:t>Increased maintenance and service calls </a:t>
            </a:r>
          </a:p>
          <a:p>
            <a:endParaRPr lang="en-US"/>
          </a:p>
        </p:txBody>
      </p:sp>
    </p:spTree>
    <p:extLst>
      <p:ext uri="{BB962C8B-B14F-4D97-AF65-F5344CB8AC3E}">
        <p14:creationId xmlns:p14="http://schemas.microsoft.com/office/powerpoint/2010/main" val="2173692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07A21-F3A4-16D1-61DE-538416ACEA1F}"/>
              </a:ext>
            </a:extLst>
          </p:cNvPr>
          <p:cNvSpPr>
            <a:spLocks noGrp="1"/>
          </p:cNvSpPr>
          <p:nvPr>
            <p:ph type="title"/>
          </p:nvPr>
        </p:nvSpPr>
        <p:spPr/>
        <p:txBody>
          <a:bodyPr/>
          <a:lstStyle/>
          <a:p>
            <a:r>
              <a:rPr lang="en-US"/>
              <a:t>Benefits for Everyone </a:t>
            </a:r>
          </a:p>
        </p:txBody>
      </p:sp>
      <p:sp>
        <p:nvSpPr>
          <p:cNvPr id="3" name="Content Placeholder 2">
            <a:extLst>
              <a:ext uri="{FF2B5EF4-FFF2-40B4-BE49-F238E27FC236}">
                <a16:creationId xmlns:a16="http://schemas.microsoft.com/office/drawing/2014/main" id="{267FF36D-9C37-6A8A-581E-8CBF9744B364}"/>
              </a:ext>
            </a:extLst>
          </p:cNvPr>
          <p:cNvSpPr>
            <a:spLocks noGrp="1"/>
          </p:cNvSpPr>
          <p:nvPr>
            <p:ph idx="1"/>
          </p:nvPr>
        </p:nvSpPr>
        <p:spPr>
          <a:xfrm>
            <a:off x="1226820" y="1083734"/>
            <a:ext cx="7406639" cy="414866"/>
          </a:xfrm>
        </p:spPr>
        <p:txBody>
          <a:bodyPr vert="horz" lIns="91440" tIns="45720" rIns="91440" bIns="45720" rtlCol="0" anchor="t">
            <a:normAutofit/>
          </a:bodyPr>
          <a:lstStyle/>
          <a:p>
            <a:pPr marL="0" indent="0">
              <a:buNone/>
            </a:pPr>
            <a:r>
              <a:rPr lang="en-US">
                <a:latin typeface="Bahnschrift SemiLight"/>
              </a:rPr>
              <a:t>Stratus Controls Provide Benefits for Everyone</a:t>
            </a:r>
          </a:p>
        </p:txBody>
      </p:sp>
      <p:sp>
        <p:nvSpPr>
          <p:cNvPr id="9" name="TextBox 8">
            <a:extLst>
              <a:ext uri="{FF2B5EF4-FFF2-40B4-BE49-F238E27FC236}">
                <a16:creationId xmlns:a16="http://schemas.microsoft.com/office/drawing/2014/main" id="{9129D077-AE01-EE40-C921-4818824D9948}"/>
              </a:ext>
            </a:extLst>
          </p:cNvPr>
          <p:cNvSpPr txBox="1"/>
          <p:nvPr/>
        </p:nvSpPr>
        <p:spPr>
          <a:xfrm>
            <a:off x="1226820" y="4536302"/>
            <a:ext cx="3345180" cy="923330"/>
          </a:xfrm>
          <a:prstGeom prst="rect">
            <a:avLst/>
          </a:prstGeom>
          <a:noFill/>
        </p:spPr>
        <p:txBody>
          <a:bodyPr wrap="square">
            <a:spAutoFit/>
          </a:bodyPr>
          <a:lstStyle/>
          <a:p>
            <a:r>
              <a:rPr lang="en-US">
                <a:solidFill>
                  <a:srgbClr val="003545"/>
                </a:solidFill>
                <a:latin typeface="Bahnschrift Light" panose="020B0502040204020203" pitchFamily="34" charset="0"/>
              </a:rPr>
              <a:t>Service Techs</a:t>
            </a:r>
          </a:p>
          <a:p>
            <a:r>
              <a:rPr lang="en-US" sz="1200">
                <a:solidFill>
                  <a:srgbClr val="003545"/>
                </a:solidFill>
                <a:latin typeface="Bahnschrift Light" panose="020B0502040204020203" pitchFamily="34" charset="0"/>
              </a:rPr>
              <a:t>Built-in touchscreen controller allows for easy scheduling, diagnostics, startup and maintenance.  </a:t>
            </a:r>
          </a:p>
        </p:txBody>
      </p:sp>
      <p:sp>
        <p:nvSpPr>
          <p:cNvPr id="11" name="TextBox 10">
            <a:extLst>
              <a:ext uri="{FF2B5EF4-FFF2-40B4-BE49-F238E27FC236}">
                <a16:creationId xmlns:a16="http://schemas.microsoft.com/office/drawing/2014/main" id="{A63DC0CE-FC45-0A1C-1A31-E8BCBD3CB477}"/>
              </a:ext>
            </a:extLst>
          </p:cNvPr>
          <p:cNvSpPr txBox="1"/>
          <p:nvPr/>
        </p:nvSpPr>
        <p:spPr>
          <a:xfrm>
            <a:off x="1226820" y="2492286"/>
            <a:ext cx="3116580" cy="9233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u="none" strike="noStrike" kern="1200" cap="none" spc="0" normalizeH="0" baseline="0" noProof="0">
                <a:ln>
                  <a:noFill/>
                </a:ln>
                <a:solidFill>
                  <a:srgbClr val="003545"/>
                </a:solidFill>
                <a:effectLst/>
                <a:uLnTx/>
                <a:uFillTx/>
                <a:latin typeface="Bahnschrift Light" panose="020B0502040204020203" pitchFamily="34" charset="0"/>
              </a:rPr>
              <a:t>Building Owners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a:ln>
                  <a:noFill/>
                </a:ln>
                <a:solidFill>
                  <a:srgbClr val="003545"/>
                </a:solidFill>
                <a:effectLst/>
                <a:uLnTx/>
                <a:uFillTx/>
                <a:latin typeface="Bahnschrift Light" panose="020B0502040204020203" pitchFamily="34" charset="0"/>
              </a:rPr>
              <a:t>Remote access allows building owners to monitor performance and set schedules from their laptop or mobile device. </a:t>
            </a:r>
            <a:endParaRPr lang="en-US" sz="1200">
              <a:solidFill>
                <a:srgbClr val="003545"/>
              </a:solidFill>
              <a:latin typeface="Bahnschrift Light" panose="020B0502040204020203" pitchFamily="34" charset="0"/>
            </a:endParaRPr>
          </a:p>
        </p:txBody>
      </p:sp>
      <p:sp>
        <p:nvSpPr>
          <p:cNvPr id="13" name="TextBox 12">
            <a:extLst>
              <a:ext uri="{FF2B5EF4-FFF2-40B4-BE49-F238E27FC236}">
                <a16:creationId xmlns:a16="http://schemas.microsoft.com/office/drawing/2014/main" id="{A3745873-7117-DF07-BF88-F13D4F88E4A5}"/>
              </a:ext>
            </a:extLst>
          </p:cNvPr>
          <p:cNvSpPr txBox="1"/>
          <p:nvPr/>
        </p:nvSpPr>
        <p:spPr>
          <a:xfrm>
            <a:off x="5166359" y="2507803"/>
            <a:ext cx="2703830" cy="738664"/>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solidFill>
                  <a:srgbClr val="003545"/>
                </a:solidFill>
                <a:latin typeface="Bahnschrift Light" panose="020B0502040204020203" pitchFamily="34" charset="0"/>
              </a:rPr>
              <a:t>Occupants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a:ln>
                  <a:noFill/>
                </a:ln>
                <a:solidFill>
                  <a:srgbClr val="003545"/>
                </a:solidFill>
                <a:effectLst/>
                <a:uLnTx/>
                <a:uFillTx/>
                <a:latin typeface="Bahnschrift Light"/>
              </a:rPr>
              <a:t>More consistent comfort with intuitive, real‑time feedback</a:t>
            </a:r>
            <a:r>
              <a:rPr lang="en-US" sz="1200">
                <a:solidFill>
                  <a:srgbClr val="003545"/>
                </a:solidFill>
                <a:latin typeface="Bahnschrift Light"/>
              </a:rPr>
              <a:t>.</a:t>
            </a:r>
            <a:endParaRPr lang="en-US" sz="1200" u="none" strike="noStrike" kern="1200" cap="none" spc="0" normalizeH="0" baseline="0" noProof="0">
              <a:ln>
                <a:noFill/>
              </a:ln>
              <a:solidFill>
                <a:srgbClr val="003545"/>
              </a:solidFill>
              <a:effectLst/>
              <a:uLnTx/>
              <a:uFillTx/>
              <a:latin typeface="Bahnschrift Light" panose="020B0502040204020203" pitchFamily="34" charset="0"/>
            </a:endParaRPr>
          </a:p>
        </p:txBody>
      </p:sp>
      <p:sp>
        <p:nvSpPr>
          <p:cNvPr id="15" name="TextBox 14">
            <a:extLst>
              <a:ext uri="{FF2B5EF4-FFF2-40B4-BE49-F238E27FC236}">
                <a16:creationId xmlns:a16="http://schemas.microsoft.com/office/drawing/2014/main" id="{270358F3-1AC5-816C-E3BA-5A1865D7BE2F}"/>
              </a:ext>
            </a:extLst>
          </p:cNvPr>
          <p:cNvSpPr txBox="1"/>
          <p:nvPr/>
        </p:nvSpPr>
        <p:spPr>
          <a:xfrm>
            <a:off x="5166359" y="4536302"/>
            <a:ext cx="3733195" cy="923330"/>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u="none" strike="noStrike" kern="1200" cap="none" spc="0" normalizeH="0" baseline="0" noProof="0">
                <a:ln>
                  <a:noFill/>
                </a:ln>
                <a:solidFill>
                  <a:srgbClr val="003545"/>
                </a:solidFill>
                <a:effectLst/>
                <a:uLnTx/>
                <a:uFillTx/>
                <a:latin typeface="Bahnschrift Light" panose="020B0502040204020203" pitchFamily="34" charset="0"/>
              </a:rPr>
              <a:t>Engineers/Architects </a:t>
            </a:r>
          </a:p>
          <a:p>
            <a:pPr>
              <a:defRPr/>
            </a:pPr>
            <a:r>
              <a:rPr kumimoji="0" lang="en-US" sz="1200" u="none" strike="noStrike" kern="1200" cap="none" spc="0" normalizeH="0" baseline="0" noProof="0">
                <a:ln>
                  <a:noFill/>
                </a:ln>
                <a:solidFill>
                  <a:srgbClr val="003545"/>
                </a:solidFill>
                <a:effectLst/>
                <a:uLnTx/>
                <a:uFillTx/>
                <a:latin typeface="Bahnschrift Light"/>
              </a:rPr>
              <a:t>AAON units are built to your application,</a:t>
            </a:r>
            <a:r>
              <a:rPr lang="en-US" sz="1200">
                <a:solidFill>
                  <a:srgbClr val="003545"/>
                </a:solidFill>
                <a:latin typeface="Bahnschrift Light"/>
              </a:rPr>
              <a:t> and</a:t>
            </a:r>
            <a:r>
              <a:rPr kumimoji="0" lang="en-US" sz="1200" u="none" strike="noStrike" kern="1200" cap="none" spc="0" normalizeH="0" baseline="0" noProof="0">
                <a:ln>
                  <a:noFill/>
                </a:ln>
                <a:solidFill>
                  <a:srgbClr val="003545"/>
                </a:solidFill>
                <a:effectLst/>
                <a:uLnTx/>
                <a:uFillTx/>
                <a:latin typeface="Bahnschrift Light"/>
              </a:rPr>
              <a:t> </a:t>
            </a:r>
            <a:br>
              <a:rPr lang="en-US" sz="1200" u="none" strike="noStrike" kern="1200" cap="none" spc="0" normalizeH="0" baseline="0" noProof="0">
                <a:ln>
                  <a:noFill/>
                </a:ln>
                <a:solidFill>
                  <a:srgbClr val="003545"/>
                </a:solidFill>
                <a:effectLst/>
                <a:uLnTx/>
                <a:uFillTx/>
                <a:latin typeface="Bahnschrift Light" panose="020B0502040204020203" pitchFamily="34" charset="0"/>
              </a:rPr>
            </a:br>
            <a:r>
              <a:rPr kumimoji="0" lang="en-US" sz="1200" u="none" strike="noStrike" kern="1200" cap="none" spc="0" normalizeH="0" baseline="0" noProof="0">
                <a:ln>
                  <a:noFill/>
                </a:ln>
                <a:solidFill>
                  <a:srgbClr val="003545"/>
                </a:solidFill>
                <a:effectLst/>
                <a:uLnTx/>
                <a:uFillTx/>
                <a:latin typeface="Bahnschrift Light"/>
              </a:rPr>
              <a:t>the controls </a:t>
            </a:r>
            <a:r>
              <a:rPr lang="en-US" sz="1200">
                <a:solidFill>
                  <a:srgbClr val="003545"/>
                </a:solidFill>
                <a:latin typeface="Bahnschrift Light"/>
              </a:rPr>
              <a:t>are designed</a:t>
            </a:r>
            <a:r>
              <a:rPr kumimoji="0" lang="en-US" sz="1200" u="none" strike="noStrike" kern="1200" cap="none" spc="0" normalizeH="0" baseline="0" noProof="0">
                <a:ln>
                  <a:noFill/>
                </a:ln>
                <a:solidFill>
                  <a:srgbClr val="003545"/>
                </a:solidFill>
                <a:effectLst/>
                <a:uLnTx/>
                <a:uFillTx/>
                <a:latin typeface="Bahnschrift Light"/>
              </a:rPr>
              <a:t> for your environment. </a:t>
            </a:r>
            <a:endParaRPr lang="en-US" sz="1200">
              <a:solidFill>
                <a:srgbClr val="003545"/>
              </a:solidFill>
              <a:latin typeface="Bahnschrift Light"/>
            </a:endParaRPr>
          </a:p>
          <a:p>
            <a:pPr>
              <a:defRPr/>
            </a:pPr>
            <a:r>
              <a:rPr kumimoji="0" lang="en-US" sz="1200" u="none" strike="noStrike" kern="1200" cap="none" spc="0" normalizeH="0" baseline="0" noProof="0">
                <a:ln>
                  <a:noFill/>
                </a:ln>
                <a:solidFill>
                  <a:srgbClr val="003545"/>
                </a:solidFill>
                <a:effectLst/>
                <a:uLnTx/>
                <a:uFillTx/>
                <a:latin typeface="Bahnschrift Light"/>
              </a:rPr>
              <a:t>Not forced into a one‑size‑fits‑all solution</a:t>
            </a:r>
            <a:r>
              <a:rPr lang="en-US" sz="1200">
                <a:solidFill>
                  <a:srgbClr val="003545"/>
                </a:solidFill>
                <a:latin typeface="Bahnschrift Light"/>
              </a:rPr>
              <a:t>.</a:t>
            </a:r>
            <a:endParaRPr lang="en-US">
              <a:solidFill>
                <a:srgbClr val="003545"/>
              </a:solidFill>
            </a:endParaRPr>
          </a:p>
        </p:txBody>
      </p:sp>
      <p:pic>
        <p:nvPicPr>
          <p:cNvPr id="17" name="Picture 16">
            <a:extLst>
              <a:ext uri="{FF2B5EF4-FFF2-40B4-BE49-F238E27FC236}">
                <a16:creationId xmlns:a16="http://schemas.microsoft.com/office/drawing/2014/main" id="{7248682F-21F4-6080-DD64-A13CFC379C9C}"/>
              </a:ext>
            </a:extLst>
          </p:cNvPr>
          <p:cNvPicPr>
            <a:picLocks noChangeAspect="1"/>
          </p:cNvPicPr>
          <p:nvPr/>
        </p:nvPicPr>
        <p:blipFill>
          <a:blip r:embed="rId3">
            <a:extLst>
              <a:ext uri="{28A0092B-C50C-407E-A947-70E740481C1C}">
                <a14:useLocalDpi xmlns:a14="http://schemas.microsoft.com/office/drawing/2010/main" val="0"/>
              </a:ext>
            </a:extLst>
          </a:blip>
          <a:srcRect b="16833"/>
          <a:stretch>
            <a:fillRect/>
          </a:stretch>
        </p:blipFill>
        <p:spPr>
          <a:xfrm>
            <a:off x="1341120" y="3558207"/>
            <a:ext cx="1758950" cy="920659"/>
          </a:xfrm>
          <a:prstGeom prst="roundRect">
            <a:avLst/>
          </a:prstGeom>
          <a:ln w="3175">
            <a:solidFill>
              <a:schemeClr val="bg1">
                <a:lumMod val="50000"/>
              </a:schemeClr>
            </a:solidFill>
          </a:ln>
        </p:spPr>
      </p:pic>
      <p:pic>
        <p:nvPicPr>
          <p:cNvPr id="18" name="Picture 17">
            <a:extLst>
              <a:ext uri="{FF2B5EF4-FFF2-40B4-BE49-F238E27FC236}">
                <a16:creationId xmlns:a16="http://schemas.microsoft.com/office/drawing/2014/main" id="{6B7528ED-4CA9-912C-F1B7-9C26B0356BDD}"/>
              </a:ext>
            </a:extLst>
          </p:cNvPr>
          <p:cNvPicPr>
            <a:picLocks noChangeAspect="1"/>
          </p:cNvPicPr>
          <p:nvPr/>
        </p:nvPicPr>
        <p:blipFill>
          <a:blip r:embed="rId4">
            <a:extLst>
              <a:ext uri="{28A0092B-C50C-407E-A947-70E740481C1C}">
                <a14:useLocalDpi xmlns:a14="http://schemas.microsoft.com/office/drawing/2010/main" val="0"/>
              </a:ext>
            </a:extLst>
          </a:blip>
          <a:srcRect l="9627" t="21405" r="9627" b="21405"/>
          <a:stretch>
            <a:fillRect/>
          </a:stretch>
        </p:blipFill>
        <p:spPr>
          <a:xfrm>
            <a:off x="5227320" y="3558207"/>
            <a:ext cx="1758950" cy="920659"/>
          </a:xfrm>
          <a:prstGeom prst="roundRect">
            <a:avLst/>
          </a:prstGeom>
          <a:ln w="3175">
            <a:solidFill>
              <a:schemeClr val="bg1">
                <a:lumMod val="50000"/>
              </a:schemeClr>
            </a:solidFill>
          </a:ln>
        </p:spPr>
      </p:pic>
      <p:pic>
        <p:nvPicPr>
          <p:cNvPr id="19" name="Picture 18">
            <a:extLst>
              <a:ext uri="{FF2B5EF4-FFF2-40B4-BE49-F238E27FC236}">
                <a16:creationId xmlns:a16="http://schemas.microsoft.com/office/drawing/2014/main" id="{113344F0-2631-C244-D111-A9E130D2DA14}"/>
              </a:ext>
            </a:extLst>
          </p:cNvPr>
          <p:cNvPicPr>
            <a:picLocks noChangeAspect="1"/>
          </p:cNvPicPr>
          <p:nvPr/>
        </p:nvPicPr>
        <p:blipFill>
          <a:blip r:embed="rId5">
            <a:extLst>
              <a:ext uri="{28A0092B-C50C-407E-A947-70E740481C1C}">
                <a14:useLocalDpi xmlns:a14="http://schemas.microsoft.com/office/drawing/2010/main" val="0"/>
              </a:ext>
            </a:extLst>
          </a:blip>
          <a:srcRect l="-12727" t="6008" r="-12727" b="13579"/>
          <a:stretch>
            <a:fillRect/>
          </a:stretch>
        </p:blipFill>
        <p:spPr>
          <a:xfrm>
            <a:off x="1341120" y="1564307"/>
            <a:ext cx="1758950" cy="920659"/>
          </a:xfrm>
          <a:prstGeom prst="roundRect">
            <a:avLst/>
          </a:prstGeom>
          <a:ln w="3175">
            <a:solidFill>
              <a:schemeClr val="bg1">
                <a:lumMod val="50000"/>
              </a:schemeClr>
            </a:solidFill>
          </a:ln>
        </p:spPr>
      </p:pic>
      <p:pic>
        <p:nvPicPr>
          <p:cNvPr id="20" name="Picture 19">
            <a:extLst>
              <a:ext uri="{FF2B5EF4-FFF2-40B4-BE49-F238E27FC236}">
                <a16:creationId xmlns:a16="http://schemas.microsoft.com/office/drawing/2014/main" id="{5657104D-B50C-4277-4B90-EF13507A91EC}"/>
              </a:ext>
            </a:extLst>
          </p:cNvPr>
          <p:cNvPicPr>
            <a:picLocks noChangeAspect="1"/>
          </p:cNvPicPr>
          <p:nvPr/>
        </p:nvPicPr>
        <p:blipFill>
          <a:blip r:embed="rId6">
            <a:extLst>
              <a:ext uri="{28A0092B-C50C-407E-A947-70E740481C1C}">
                <a14:useLocalDpi xmlns:a14="http://schemas.microsoft.com/office/drawing/2010/main" val="0"/>
              </a:ext>
            </a:extLst>
          </a:blip>
          <a:srcRect l="-9672" t="17625" r="-9672" b="5530"/>
          <a:stretch>
            <a:fillRect/>
          </a:stretch>
        </p:blipFill>
        <p:spPr>
          <a:xfrm>
            <a:off x="5227320" y="1564307"/>
            <a:ext cx="1758950" cy="920659"/>
          </a:xfrm>
          <a:prstGeom prst="roundRect">
            <a:avLst/>
          </a:prstGeom>
          <a:ln w="3175">
            <a:solidFill>
              <a:schemeClr val="bg1">
                <a:lumMod val="50000"/>
              </a:schemeClr>
            </a:solidFill>
          </a:ln>
        </p:spPr>
      </p:pic>
    </p:spTree>
    <p:extLst>
      <p:ext uri="{BB962C8B-B14F-4D97-AF65-F5344CB8AC3E}">
        <p14:creationId xmlns:p14="http://schemas.microsoft.com/office/powerpoint/2010/main" val="2122098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1EA7D-89F3-DD3F-1CD9-8D1756099176}"/>
              </a:ext>
            </a:extLst>
          </p:cNvPr>
          <p:cNvSpPr>
            <a:spLocks noGrp="1"/>
          </p:cNvSpPr>
          <p:nvPr>
            <p:ph type="title"/>
          </p:nvPr>
        </p:nvSpPr>
        <p:spPr/>
        <p:txBody>
          <a:bodyPr/>
          <a:lstStyle/>
          <a:p>
            <a:r>
              <a:rPr lang="en-US"/>
              <a:t>Inside Stratus — Unit Manager </a:t>
            </a:r>
          </a:p>
        </p:txBody>
      </p:sp>
      <p:sp>
        <p:nvSpPr>
          <p:cNvPr id="3" name="Content Placeholder 2">
            <a:extLst>
              <a:ext uri="{FF2B5EF4-FFF2-40B4-BE49-F238E27FC236}">
                <a16:creationId xmlns:a16="http://schemas.microsoft.com/office/drawing/2014/main" id="{19DE5637-6410-AD15-EA87-BD37B8382218}"/>
              </a:ext>
            </a:extLst>
          </p:cNvPr>
          <p:cNvSpPr>
            <a:spLocks noGrp="1"/>
          </p:cNvSpPr>
          <p:nvPr>
            <p:ph idx="1"/>
          </p:nvPr>
        </p:nvSpPr>
        <p:spPr>
          <a:xfrm>
            <a:off x="1226821" y="1236134"/>
            <a:ext cx="3840479" cy="4055534"/>
          </a:xfrm>
        </p:spPr>
        <p:txBody>
          <a:bodyPr vert="horz" lIns="91440" tIns="45720" rIns="91440" bIns="45720" rtlCol="0" anchor="t">
            <a:normAutofit/>
          </a:bodyPr>
          <a:lstStyle/>
          <a:p>
            <a:r>
              <a:rPr lang="en-US"/>
              <a:t>Stratus unit manager is a high-resolution touchscreen offering: </a:t>
            </a:r>
          </a:p>
          <a:p>
            <a:pPr lvl="1"/>
            <a:r>
              <a:rPr lang="en-US">
                <a:latin typeface="Google Sans"/>
              </a:rPr>
              <a:t>—	</a:t>
            </a:r>
            <a:r>
              <a:rPr lang="en-US"/>
              <a:t>Configuration Access </a:t>
            </a:r>
          </a:p>
          <a:p>
            <a:pPr lvl="1"/>
            <a:r>
              <a:rPr lang="en-US">
                <a:latin typeface="Google Sans"/>
              </a:rPr>
              <a:t>—	</a:t>
            </a:r>
            <a:r>
              <a:rPr lang="en-US"/>
              <a:t>Diagnostics  </a:t>
            </a:r>
          </a:p>
          <a:p>
            <a:pPr lvl="1"/>
            <a:r>
              <a:rPr lang="en-US">
                <a:latin typeface="Google Sans"/>
              </a:rPr>
              <a:t>—	</a:t>
            </a:r>
            <a:r>
              <a:rPr lang="en-US"/>
              <a:t>Scheduling </a:t>
            </a:r>
          </a:p>
          <a:p>
            <a:pPr lvl="1"/>
            <a:endParaRPr lang="en-US"/>
          </a:p>
        </p:txBody>
      </p:sp>
      <p:pic>
        <p:nvPicPr>
          <p:cNvPr id="10" name="Picture 9">
            <a:extLst>
              <a:ext uri="{FF2B5EF4-FFF2-40B4-BE49-F238E27FC236}">
                <a16:creationId xmlns:a16="http://schemas.microsoft.com/office/drawing/2014/main" id="{89BFB38D-7B76-FAF0-6572-9522E9D7956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155881" y="1236134"/>
            <a:ext cx="5013961" cy="3697364"/>
          </a:xfrm>
          <a:prstGeom prst="rect">
            <a:avLst/>
          </a:prstGeom>
        </p:spPr>
      </p:pic>
    </p:spTree>
    <p:extLst>
      <p:ext uri="{BB962C8B-B14F-4D97-AF65-F5344CB8AC3E}">
        <p14:creationId xmlns:p14="http://schemas.microsoft.com/office/powerpoint/2010/main" val="4191334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E7D89-0FE4-FEC8-27DD-8E0CED79F53F}"/>
              </a:ext>
            </a:extLst>
          </p:cNvPr>
          <p:cNvSpPr>
            <a:spLocks noGrp="1"/>
          </p:cNvSpPr>
          <p:nvPr>
            <p:ph type="title"/>
          </p:nvPr>
        </p:nvSpPr>
        <p:spPr>
          <a:xfrm>
            <a:off x="1226820" y="423333"/>
            <a:ext cx="7406639" cy="618068"/>
          </a:xfrm>
        </p:spPr>
        <p:txBody>
          <a:bodyPr/>
          <a:lstStyle/>
          <a:p>
            <a:r>
              <a:rPr lang="en-US"/>
              <a:t>Stratus: Precision Control Mode</a:t>
            </a:r>
          </a:p>
        </p:txBody>
      </p:sp>
      <p:sp>
        <p:nvSpPr>
          <p:cNvPr id="3" name="Content Placeholder 2">
            <a:extLst>
              <a:ext uri="{FF2B5EF4-FFF2-40B4-BE49-F238E27FC236}">
                <a16:creationId xmlns:a16="http://schemas.microsoft.com/office/drawing/2014/main" id="{55DED53C-6924-CBCD-2EE6-EF915DD89032}"/>
              </a:ext>
            </a:extLst>
          </p:cNvPr>
          <p:cNvSpPr>
            <a:spLocks noGrp="1"/>
          </p:cNvSpPr>
          <p:nvPr>
            <p:ph idx="1"/>
          </p:nvPr>
        </p:nvSpPr>
        <p:spPr>
          <a:xfrm>
            <a:off x="1227138" y="1236663"/>
            <a:ext cx="4182743" cy="4054475"/>
          </a:xfrm>
        </p:spPr>
        <p:txBody>
          <a:bodyPr vert="horz" lIns="91440" tIns="45720" rIns="91440" bIns="45720" rtlCol="0" anchor="t">
            <a:noAutofit/>
          </a:bodyPr>
          <a:lstStyle/>
          <a:p>
            <a:r>
              <a:rPr lang="en-US"/>
              <a:t>Designed for spaces requiring tight environmental control, Precision Mode: </a:t>
            </a:r>
          </a:p>
          <a:p>
            <a:pPr lvl="1"/>
            <a:r>
              <a:rPr lang="en-US">
                <a:latin typeface="Bahnschrift SemiLight"/>
              </a:rPr>
              <a:t>—	Maintains precise temperature </a:t>
            </a:r>
            <a:br>
              <a:rPr lang="en-US"/>
            </a:br>
            <a:r>
              <a:rPr lang="en-US">
                <a:latin typeface="Bahnschrift SemiLight"/>
              </a:rPr>
              <a:t>and humidity levels </a:t>
            </a:r>
          </a:p>
          <a:p>
            <a:pPr lvl="1"/>
            <a:r>
              <a:rPr lang="en-US">
                <a:latin typeface="Bahnschrift SemiLight"/>
              </a:rPr>
              <a:t>—	Supports seasonal setpoint adjustments that can be automatically adjusted for optimal performance </a:t>
            </a:r>
            <a:br>
              <a:rPr lang="en-US"/>
            </a:br>
            <a:r>
              <a:rPr lang="en-US">
                <a:latin typeface="Bahnschrift SemiLight"/>
              </a:rPr>
              <a:t>year-round.  </a:t>
            </a:r>
          </a:p>
          <a:p>
            <a:pPr lvl="1"/>
            <a:r>
              <a:rPr lang="en-US">
                <a:latin typeface="Bahnschrift SemiLight"/>
              </a:rPr>
              <a:t>— Is best for critical environments needing stability </a:t>
            </a:r>
          </a:p>
          <a:p>
            <a:r>
              <a:rPr lang="en-US"/>
              <a:t>Precision Mode is ideal for applications like labs or data centers, environments that are sensitive and require consistent specific conditions.  </a:t>
            </a:r>
          </a:p>
          <a:p>
            <a:endParaRPr lang="en-US"/>
          </a:p>
        </p:txBody>
      </p:sp>
      <p:pic>
        <p:nvPicPr>
          <p:cNvPr id="10" name="Picture 9">
            <a:extLst>
              <a:ext uri="{FF2B5EF4-FFF2-40B4-BE49-F238E27FC236}">
                <a16:creationId xmlns:a16="http://schemas.microsoft.com/office/drawing/2014/main" id="{5F154678-383E-0740-DE87-D017ED4F72A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155881" y="1236134"/>
            <a:ext cx="5013961" cy="3697364"/>
          </a:xfrm>
          <a:prstGeom prst="rect">
            <a:avLst/>
          </a:prstGeom>
        </p:spPr>
      </p:pic>
    </p:spTree>
    <p:extLst>
      <p:ext uri="{BB962C8B-B14F-4D97-AF65-F5344CB8AC3E}">
        <p14:creationId xmlns:p14="http://schemas.microsoft.com/office/powerpoint/2010/main" val="3264215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09C1D-DD8F-779C-3CC0-EE2109C52A56}"/>
              </a:ext>
            </a:extLst>
          </p:cNvPr>
          <p:cNvSpPr>
            <a:spLocks noGrp="1"/>
          </p:cNvSpPr>
          <p:nvPr>
            <p:ph type="title"/>
          </p:nvPr>
        </p:nvSpPr>
        <p:spPr>
          <a:xfrm>
            <a:off x="1226820" y="423333"/>
            <a:ext cx="7406639" cy="618068"/>
          </a:xfrm>
        </p:spPr>
        <p:txBody>
          <a:bodyPr/>
          <a:lstStyle/>
          <a:p>
            <a:r>
              <a:rPr lang="en-US"/>
              <a:t>Stratus: Standard Control Mode</a:t>
            </a:r>
          </a:p>
        </p:txBody>
      </p:sp>
      <p:sp>
        <p:nvSpPr>
          <p:cNvPr id="3" name="Content Placeholder 2">
            <a:extLst>
              <a:ext uri="{FF2B5EF4-FFF2-40B4-BE49-F238E27FC236}">
                <a16:creationId xmlns:a16="http://schemas.microsoft.com/office/drawing/2014/main" id="{69CC6C57-0EBA-170F-B442-EF19FCCB0460}"/>
              </a:ext>
            </a:extLst>
          </p:cNvPr>
          <p:cNvSpPr>
            <a:spLocks noGrp="1"/>
          </p:cNvSpPr>
          <p:nvPr>
            <p:ph idx="1"/>
          </p:nvPr>
        </p:nvSpPr>
        <p:spPr>
          <a:xfrm>
            <a:off x="1227139" y="1236663"/>
            <a:ext cx="4043361" cy="4054475"/>
          </a:xfrm>
        </p:spPr>
        <p:txBody>
          <a:bodyPr vert="horz" lIns="91440" tIns="45720" rIns="91440" bIns="45720" rtlCol="0" anchor="t">
            <a:normAutofit/>
          </a:bodyPr>
          <a:lstStyle/>
          <a:p>
            <a:r>
              <a:rPr lang="en-US">
                <a:latin typeface="Bahnschrift SemiLight"/>
              </a:rPr>
              <a:t>Optimized for energy efficiency, Standard Mode uses a deadband between cooling and heating setpoints to minimize unnecessary system operation. Active conditioning is reduced within the neutral one, lowering the energy use required but still maintaining occupant comfort.  </a:t>
            </a:r>
          </a:p>
          <a:p>
            <a:pPr lvl="1"/>
            <a:r>
              <a:rPr lang="en-US"/>
              <a:t>—	Prioritizes energy savings and comfort </a:t>
            </a:r>
          </a:p>
          <a:p>
            <a:pPr lvl="1"/>
            <a:r>
              <a:rPr lang="en-US"/>
              <a:t>—	Operates within a defined temperature range </a:t>
            </a:r>
          </a:p>
          <a:p>
            <a:pPr lvl="1"/>
            <a:r>
              <a:rPr lang="en-US"/>
              <a:t>—	Ideal for offices, classrooms, and general-use commercial spaces</a:t>
            </a:r>
          </a:p>
          <a:p>
            <a:endParaRPr lang="en-US"/>
          </a:p>
        </p:txBody>
      </p:sp>
      <p:pic>
        <p:nvPicPr>
          <p:cNvPr id="10" name="Picture 9">
            <a:extLst>
              <a:ext uri="{FF2B5EF4-FFF2-40B4-BE49-F238E27FC236}">
                <a16:creationId xmlns:a16="http://schemas.microsoft.com/office/drawing/2014/main" id="{9D180543-F79D-C5ED-69F5-1DB8B54B0BC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155881" y="1236134"/>
            <a:ext cx="5013961" cy="3697364"/>
          </a:xfrm>
          <a:prstGeom prst="rect">
            <a:avLst/>
          </a:prstGeom>
        </p:spPr>
      </p:pic>
    </p:spTree>
    <p:extLst>
      <p:ext uri="{BB962C8B-B14F-4D97-AF65-F5344CB8AC3E}">
        <p14:creationId xmlns:p14="http://schemas.microsoft.com/office/powerpoint/2010/main" val="562105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34AA1-7714-02AE-2D19-705552AE874E}"/>
              </a:ext>
            </a:extLst>
          </p:cNvPr>
          <p:cNvSpPr>
            <a:spLocks noGrp="1"/>
          </p:cNvSpPr>
          <p:nvPr>
            <p:ph type="title"/>
          </p:nvPr>
        </p:nvSpPr>
        <p:spPr/>
        <p:txBody>
          <a:bodyPr/>
          <a:lstStyle/>
          <a:p>
            <a:r>
              <a:rPr lang="en-US"/>
              <a:t>Stratus: Features and Options </a:t>
            </a:r>
          </a:p>
        </p:txBody>
      </p:sp>
      <p:sp>
        <p:nvSpPr>
          <p:cNvPr id="3" name="Content Placeholder 2">
            <a:extLst>
              <a:ext uri="{FF2B5EF4-FFF2-40B4-BE49-F238E27FC236}">
                <a16:creationId xmlns:a16="http://schemas.microsoft.com/office/drawing/2014/main" id="{542AFDCF-683E-6BBA-8BF7-B6FB5D4EE478}"/>
              </a:ext>
            </a:extLst>
          </p:cNvPr>
          <p:cNvSpPr>
            <a:spLocks noGrp="1"/>
          </p:cNvSpPr>
          <p:nvPr>
            <p:ph idx="1"/>
          </p:nvPr>
        </p:nvSpPr>
        <p:spPr>
          <a:xfrm>
            <a:off x="1404620" y="1172634"/>
            <a:ext cx="3853180" cy="1062566"/>
          </a:xfrm>
        </p:spPr>
        <p:txBody>
          <a:bodyPr vert="horz" lIns="91440" tIns="45720" rIns="91440" bIns="45720" rtlCol="0" anchor="t">
            <a:noAutofit/>
          </a:bodyPr>
          <a:lstStyle/>
          <a:p>
            <a:r>
              <a:rPr lang="en-US">
                <a:latin typeface="Bahnschrift SemiLight"/>
              </a:rPr>
              <a:t>Unit Manager</a:t>
            </a:r>
            <a:endParaRPr lang="en-US"/>
          </a:p>
          <a:p>
            <a:pPr lvl="1"/>
            <a:r>
              <a:rPr lang="en-US" sz="1400">
                <a:latin typeface="Google Sans"/>
              </a:rPr>
              <a:t>—	</a:t>
            </a:r>
            <a:r>
              <a:rPr lang="en-US" sz="1400"/>
              <a:t>In unit touchscreen controller, allowing startup without a laptop  </a:t>
            </a:r>
          </a:p>
          <a:p>
            <a:pPr lvl="1"/>
            <a:r>
              <a:rPr lang="en-US" sz="1400">
                <a:latin typeface="Google Sans"/>
              </a:rPr>
              <a:t>—	</a:t>
            </a:r>
            <a:r>
              <a:rPr lang="en-US" sz="1400"/>
              <a:t>Technicians can configure and troubleshoot easily from the unit  </a:t>
            </a:r>
          </a:p>
        </p:txBody>
      </p:sp>
      <p:sp>
        <p:nvSpPr>
          <p:cNvPr id="8" name="Content Placeholder 2">
            <a:extLst>
              <a:ext uri="{FF2B5EF4-FFF2-40B4-BE49-F238E27FC236}">
                <a16:creationId xmlns:a16="http://schemas.microsoft.com/office/drawing/2014/main" id="{FB69FD4A-E902-E993-3654-FB838DD68FF5}"/>
              </a:ext>
            </a:extLst>
          </p:cNvPr>
          <p:cNvSpPr txBox="1">
            <a:spLocks/>
          </p:cNvSpPr>
          <p:nvPr/>
        </p:nvSpPr>
        <p:spPr>
          <a:xfrm>
            <a:off x="1404619" y="2611966"/>
            <a:ext cx="4246882" cy="1367368"/>
          </a:xfrm>
          <a:prstGeom prst="rect">
            <a:avLst/>
          </a:prstGeom>
        </p:spPr>
        <p:txBody>
          <a:bodyPr vert="horz" lIns="91440" tIns="45720" rIns="91440" bIns="45720" rtlCol="0">
            <a:noAutofit/>
          </a:bodyPr>
          <a:lstStyle>
            <a:lvl1pPr marL="228600" indent="-228600" algn="l" defTabSz="685800" rtl="0" eaLnBrk="1" latinLnBrk="0" hangingPunct="1">
              <a:lnSpc>
                <a:spcPts val="2310"/>
              </a:lnSpc>
              <a:spcBef>
                <a:spcPts val="750"/>
              </a:spcBef>
              <a:buFont typeface="Arial" panose="020B0604020202020204" pitchFamily="34" charset="0"/>
              <a:buChar char="•"/>
              <a:tabLst/>
              <a:defRPr sz="1600" b="0" i="0" kern="1200">
                <a:solidFill>
                  <a:schemeClr val="tx1"/>
                </a:solidFill>
                <a:latin typeface="Bahnschrift SemiLight" panose="020B0502040204020203" pitchFamily="34" charset="0"/>
                <a:ea typeface="DIN 2014" panose="020B0504020202020204" pitchFamily="34" charset="77"/>
                <a:cs typeface="+mn-cs"/>
              </a:defRPr>
            </a:lvl1pPr>
            <a:lvl2pPr marL="571500" indent="-342900" algn="l" defTabSz="685800" rtl="0" eaLnBrk="1" latinLnBrk="0" hangingPunct="1">
              <a:lnSpc>
                <a:spcPct val="100000"/>
              </a:lnSpc>
              <a:spcBef>
                <a:spcPts val="200"/>
              </a:spcBef>
              <a:spcAft>
                <a:spcPts val="200"/>
              </a:spcAft>
              <a:buFont typeface="Arial" panose="020B0604020202020204" pitchFamily="34" charset="0"/>
              <a:buNone/>
              <a:tabLst/>
              <a:defRPr lang="en-US" sz="1600" b="0" i="0" kern="1200" smtClean="0">
                <a:solidFill>
                  <a:srgbClr val="005EC0"/>
                </a:solidFill>
                <a:effectLst/>
                <a:latin typeface="Bahnschrift SemiLight" panose="020B0502040204020203" pitchFamily="34" charset="0"/>
                <a:ea typeface="+mn-ea"/>
                <a:cs typeface="+mn-cs"/>
              </a:defRPr>
            </a:lvl2pPr>
            <a:lvl3pPr marL="517922" indent="-190500" algn="l" defTabSz="685800" rtl="0" eaLnBrk="1" latinLnBrk="0" hangingPunct="1">
              <a:lnSpc>
                <a:spcPct val="90000"/>
              </a:lnSpc>
              <a:spcBef>
                <a:spcPts val="375"/>
              </a:spcBef>
              <a:buFont typeface="Arial" panose="020B0604020202020204" pitchFamily="34" charset="0"/>
              <a:buChar char="•"/>
              <a:tabLst/>
              <a:defRPr sz="1350" b="0" i="0" kern="1200">
                <a:solidFill>
                  <a:schemeClr val="tx1"/>
                </a:solidFill>
                <a:latin typeface="Bahnschrift SemiLight" panose="020B0502040204020203"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Bahnschrift SemiLight" panose="020B0502040204020203"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Bahnschrift SemiLight" panose="020B0502040204020203"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solidFill>
                  <a:srgbClr val="003545"/>
                </a:solidFill>
                <a:latin typeface="Bahnschrift SemiLight"/>
              </a:rPr>
              <a:t>Workstation</a:t>
            </a:r>
            <a:r>
              <a:rPr lang="en-US">
                <a:solidFill>
                  <a:srgbClr val="003545"/>
                </a:solidFill>
              </a:rPr>
              <a:t> Interface </a:t>
            </a:r>
          </a:p>
          <a:p>
            <a:pPr lvl="1"/>
            <a:r>
              <a:rPr lang="en-US" sz="1400">
                <a:solidFill>
                  <a:srgbClr val="003545"/>
                </a:solidFill>
                <a:latin typeface="Google Sans"/>
              </a:rPr>
              <a:t>—	</a:t>
            </a:r>
            <a:r>
              <a:rPr lang="en-US" sz="1400">
                <a:solidFill>
                  <a:srgbClr val="003545"/>
                </a:solidFill>
              </a:rPr>
              <a:t>Redesigned interface with customized individual dashboards</a:t>
            </a:r>
          </a:p>
          <a:p>
            <a:pPr lvl="1"/>
            <a:r>
              <a:rPr lang="en-US" sz="1400">
                <a:solidFill>
                  <a:srgbClr val="003545"/>
                </a:solidFill>
                <a:latin typeface="Google Sans"/>
              </a:rPr>
              <a:t>—	</a:t>
            </a:r>
            <a:r>
              <a:rPr lang="en-US" sz="1400">
                <a:solidFill>
                  <a:srgbClr val="003545"/>
                </a:solidFill>
              </a:rPr>
              <a:t>Monitor multiple units from one screen </a:t>
            </a:r>
          </a:p>
          <a:p>
            <a:pPr lvl="1"/>
            <a:r>
              <a:rPr lang="en-US" sz="1400">
                <a:solidFill>
                  <a:srgbClr val="003545"/>
                </a:solidFill>
                <a:latin typeface="Google Sans"/>
              </a:rPr>
              <a:t>—	</a:t>
            </a:r>
            <a:r>
              <a:rPr lang="en-US" sz="1400">
                <a:solidFill>
                  <a:srgbClr val="003545"/>
                </a:solidFill>
              </a:rPr>
              <a:t>Real-time data and alarming </a:t>
            </a:r>
          </a:p>
          <a:p>
            <a:endParaRPr lang="en-US">
              <a:solidFill>
                <a:srgbClr val="003545"/>
              </a:solidFill>
            </a:endParaRPr>
          </a:p>
        </p:txBody>
      </p:sp>
      <p:pic>
        <p:nvPicPr>
          <p:cNvPr id="4" name="Picture 3">
            <a:extLst>
              <a:ext uri="{FF2B5EF4-FFF2-40B4-BE49-F238E27FC236}">
                <a16:creationId xmlns:a16="http://schemas.microsoft.com/office/drawing/2014/main" id="{CC324587-91EB-2BA6-A9BA-BC47988F080B}"/>
              </a:ext>
            </a:extLst>
          </p:cNvPr>
          <p:cNvPicPr>
            <a:picLocks noChangeAspect="1"/>
          </p:cNvPicPr>
          <p:nvPr/>
        </p:nvPicPr>
        <p:blipFill>
          <a:blip r:embed="rId3"/>
          <a:stretch>
            <a:fillRect/>
          </a:stretch>
        </p:blipFill>
        <p:spPr>
          <a:xfrm>
            <a:off x="3940238" y="1701409"/>
            <a:ext cx="7056323" cy="4699184"/>
          </a:xfrm>
          <a:prstGeom prst="rect">
            <a:avLst/>
          </a:prstGeom>
        </p:spPr>
      </p:pic>
      <p:pic>
        <p:nvPicPr>
          <p:cNvPr id="5" name="Picture 4">
            <a:extLst>
              <a:ext uri="{FF2B5EF4-FFF2-40B4-BE49-F238E27FC236}">
                <a16:creationId xmlns:a16="http://schemas.microsoft.com/office/drawing/2014/main" id="{115E2FF7-F373-080A-06D1-D25BFAD7F6CD}"/>
              </a:ext>
            </a:extLst>
          </p:cNvPr>
          <p:cNvPicPr>
            <a:picLocks noChangeAspect="1"/>
          </p:cNvPicPr>
          <p:nvPr/>
        </p:nvPicPr>
        <p:blipFill>
          <a:blip r:embed="rId4"/>
          <a:stretch>
            <a:fillRect/>
          </a:stretch>
        </p:blipFill>
        <p:spPr>
          <a:xfrm>
            <a:off x="6025746" y="931373"/>
            <a:ext cx="2888579" cy="1724584"/>
          </a:xfrm>
          <a:prstGeom prst="rect">
            <a:avLst/>
          </a:prstGeom>
        </p:spPr>
      </p:pic>
    </p:spTree>
    <p:extLst>
      <p:ext uri="{BB962C8B-B14F-4D97-AF65-F5344CB8AC3E}">
        <p14:creationId xmlns:p14="http://schemas.microsoft.com/office/powerpoint/2010/main" val="40669740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ateandTime xmlns="ab875d6f-1515-47d5-9a74-77479d1208c0" xsi:nil="true"/>
    <_ip_UnifiedCompliancePolicyUIAction xmlns="http://schemas.microsoft.com/sharepoint/v3" xsi:nil="true"/>
    <ProjectName xmlns="ab875d6f-1515-47d5-9a74-77479d1208c0" xsi:nil="true"/>
    <_ip_UnifiedCompliancePolicyProperties xmlns="http://schemas.microsoft.com/sharepoint/v3" xsi:nil="true"/>
    <DueDate xmlns="ab875d6f-1515-47d5-9a74-77479d1208c0" xsi:nil="true"/>
    <TaxCatchAll xmlns="dd96775b-be82-4949-9a4d-3a107169e344" xsi:nil="true"/>
    <lcf76f155ced4ddcb4097134ff3c332f xmlns="ab875d6f-1515-47d5-9a74-77479d1208c0">
      <Terms xmlns="http://schemas.microsoft.com/office/infopath/2007/PartnerControls"/>
    </lcf76f155ced4ddcb4097134ff3c332f>
    <Completed xmlns="ab875d6f-1515-47d5-9a74-77479d1208c0">true</Completed>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89793EDDD0BAC41B56B318E24F67AE7" ma:contentTypeVersion="29" ma:contentTypeDescription="Create a new document." ma:contentTypeScope="" ma:versionID="c1a6c1868470b0518aca9c8b273add44">
  <xsd:schema xmlns:xsd="http://www.w3.org/2001/XMLSchema" xmlns:xs="http://www.w3.org/2001/XMLSchema" xmlns:p="http://schemas.microsoft.com/office/2006/metadata/properties" xmlns:ns1="http://schemas.microsoft.com/sharepoint/v3" xmlns:ns2="ab875d6f-1515-47d5-9a74-77479d1208c0" xmlns:ns3="dd96775b-be82-4949-9a4d-3a107169e344" targetNamespace="http://schemas.microsoft.com/office/2006/metadata/properties" ma:root="true" ma:fieldsID="a2321a9b4e2c1be438d82ad8d7289aa9" ns1:_="" ns2:_="" ns3:_="">
    <xsd:import namespace="http://schemas.microsoft.com/sharepoint/v3"/>
    <xsd:import namespace="ab875d6f-1515-47d5-9a74-77479d1208c0"/>
    <xsd:import namespace="dd96775b-be82-4949-9a4d-3a107169e344"/>
    <xsd:element name="properties">
      <xsd:complexType>
        <xsd:sequence>
          <xsd:element name="documentManagement">
            <xsd:complexType>
              <xsd:all>
                <xsd:element ref="ns2:MediaServiceMetadata" minOccurs="0"/>
                <xsd:element ref="ns2:MediaServiceFastMetadata" minOccurs="0"/>
                <xsd:element ref="ns2:DateandTime"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ProjectName" minOccurs="0"/>
                <xsd:element ref="ns2:DueDate" minOccurs="0"/>
                <xsd:element ref="ns2:MediaServiceLocation" minOccurs="0"/>
                <xsd:element ref="ns2:MediaServiceSearchProperties" minOccurs="0"/>
                <xsd:element ref="ns1:_ip_UnifiedCompliancePolicyProperties" minOccurs="0"/>
                <xsd:element ref="ns1:_ip_UnifiedCompliancePolicyUIAction" minOccurs="0"/>
                <xsd:element ref="ns2:MediaServiceBillingMetadata" minOccurs="0"/>
                <xsd:element ref="ns2:Complet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b875d6f-1515-47d5-9a74-77479d1208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DateandTime" ma:index="10" nillable="true" ma:displayName="Date and Time" ma:format="DateOnly" ma:internalName="DateandTime">
      <xsd:simpleType>
        <xsd:restriction base="dms:DateTime"/>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15368fe-383f-44dd-bbd1-d1d13b9fbc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ProjectName" ma:index="22" nillable="true" ma:displayName="Project Name" ma:format="Dropdown" ma:internalName="ProjectName">
      <xsd:simpleType>
        <xsd:restriction base="dms:Text">
          <xsd:maxLength value="255"/>
        </xsd:restriction>
      </xsd:simpleType>
    </xsd:element>
    <xsd:element name="DueDate" ma:index="23" nillable="true" ma:displayName="Due Date" ma:format="DateOnly" ma:internalName="DueDate">
      <xsd:simpleType>
        <xsd:restriction base="dms:DateTime"/>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element name="Completed" ma:index="29" nillable="true" ma:displayName="Completed" ma:default="1" ma:format="Dropdown" ma:internalName="Complete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dd96775b-be82-4949-9a4d-3a107169e34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3385dced-6874-4d6a-9c2d-af4ff491780a}" ma:internalName="TaxCatchAll" ma:showField="CatchAllData" ma:web="dd96775b-be82-4949-9a4d-3a107169e3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37F91D-FE40-4370-9CF5-FA719C1C9243}">
  <ds:schemaRefs>
    <ds:schemaRef ds:uri="http://schemas.microsoft.com/sharepoint/v3/contenttype/forms"/>
  </ds:schemaRefs>
</ds:datastoreItem>
</file>

<file path=customXml/itemProps2.xml><?xml version="1.0" encoding="utf-8"?>
<ds:datastoreItem xmlns:ds="http://schemas.openxmlformats.org/officeDocument/2006/customXml" ds:itemID="{01DB97FA-088F-4E48-B2AB-DDCF4CCA263E}">
  <ds:schemaRefs>
    <ds:schemaRef ds:uri="ab875d6f-1515-47d5-9a74-77479d1208c0"/>
    <ds:schemaRef ds:uri="dd96775b-be82-4949-9a4d-3a107169e3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02627E5-85B3-45D2-9D4F-88AF50EAE430}">
  <ds:schemaRefs>
    <ds:schemaRef ds:uri="ab875d6f-1515-47d5-9a74-77479d1208c0"/>
    <ds:schemaRef ds:uri="dd96775b-be82-4949-9a4d-3a107169e3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837</Words>
  <Application>Microsoft Office PowerPoint</Application>
  <PresentationFormat>On-screen Show (16:10)</PresentationFormat>
  <Paragraphs>81</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Introduction to Stratus</vt:lpstr>
      <vt:lpstr>AGENDA</vt:lpstr>
      <vt:lpstr>Stratus — Smart. Simple. Streamlined.</vt:lpstr>
      <vt:lpstr>Why Controls are Critical  </vt:lpstr>
      <vt:lpstr>Benefits for Everyone </vt:lpstr>
      <vt:lpstr>Inside Stratus — Unit Manager </vt:lpstr>
      <vt:lpstr>Stratus: Precision Control Mode</vt:lpstr>
      <vt:lpstr>Stratus: Standard Control Mode</vt:lpstr>
      <vt:lpstr>Stratus: Features and Options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Hathaway</dc:creator>
  <cp:lastModifiedBy>Beth Walter</cp:lastModifiedBy>
  <cp:revision>19</cp:revision>
  <dcterms:created xsi:type="dcterms:W3CDTF">2025-02-05T15:41:38Z</dcterms:created>
  <dcterms:modified xsi:type="dcterms:W3CDTF">2026-08-06T14:11:44Z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0x010100289793EDDD0BAC41B56B318E24F67AE7</vt:lpwstr>
  </property>
  <property fmtid="{D5CDD505-2E9C-101B-9397-08002B2CF9AE}" pid="3" name="MediaServiceImageTags">
    <vt:lpwstr/>
  </property>
</Properties>
</file>