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8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04" r:id="rId5"/>
    <p:sldMasterId id="2147483715" r:id="rId6"/>
    <p:sldMasterId id="2147483730" r:id="rId7"/>
    <p:sldMasterId id="2147483751" r:id="rId8"/>
    <p:sldMasterId id="2147483764" r:id="rId9"/>
    <p:sldMasterId id="2147483777" r:id="rId10"/>
    <p:sldMasterId id="2147483790" r:id="rId11"/>
    <p:sldMasterId id="2147483803" r:id="rId12"/>
  </p:sldMasterIdLst>
  <p:notesMasterIdLst>
    <p:notesMasterId r:id="rId32"/>
  </p:notesMasterIdLst>
  <p:sldIdLst>
    <p:sldId id="257" r:id="rId13"/>
    <p:sldId id="277" r:id="rId14"/>
    <p:sldId id="279" r:id="rId15"/>
    <p:sldId id="258" r:id="rId16"/>
    <p:sldId id="278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75" r:id="rId25"/>
    <p:sldId id="288" r:id="rId26"/>
    <p:sldId id="289" r:id="rId27"/>
    <p:sldId id="293" r:id="rId28"/>
    <p:sldId id="276" r:id="rId29"/>
    <p:sldId id="291" r:id="rId30"/>
    <p:sldId id="292" r:id="rId31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A6B4"/>
    <a:srgbClr val="A51E23"/>
    <a:srgbClr val="E44D37"/>
    <a:srgbClr val="75151A"/>
    <a:srgbClr val="2F2F2F"/>
    <a:srgbClr val="FAF9ED"/>
    <a:srgbClr val="DCF780"/>
    <a:srgbClr val="95A756"/>
    <a:srgbClr val="C3DA71"/>
    <a:srgbClr val="898B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2E3F66-29F9-52CD-D5E9-05AF1BC95B52}" v="1" dt="2025-08-25T15:06:51.059"/>
    <p1510:client id="{41E9EDE8-5CF5-DA40-9E6F-DB9E25B2D6AE}" v="410" dt="2025-08-25T14:09:45.8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B383F4-3098-3A4E-9B3B-CDF5B738DE23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AE374C-8FBE-9348-9473-973977F44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48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E374C-8FBE-9348-9473-973977F44C2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643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4.sv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5.sv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5.svg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1.sv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1.sv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.sv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.sv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.sv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.svg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sv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sv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sv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sv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7.sv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7.sv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7.sv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7.sv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7.svg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5.sv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0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0.sv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2.sv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2.svg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surface with black lines&#10;&#10;AI-generated content may be incorrect.">
            <a:extLst>
              <a:ext uri="{FF2B5EF4-FFF2-40B4-BE49-F238E27FC236}">
                <a16:creationId xmlns:a16="http://schemas.microsoft.com/office/drawing/2014/main" id="{84FB1BC1-D35A-8DE3-DEB5-4F0D0D6E21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0A180E4-88CD-2F1B-D487-DB9A85481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23" y="1897580"/>
            <a:ext cx="7678348" cy="137051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4000" b="0" i="0" spc="-100" baseline="0"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3D8A851-73A8-C258-823C-767053C7C1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423" y="3421383"/>
            <a:ext cx="7678348" cy="89026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b="0" i="0" spc="-50" baseline="0">
                <a:solidFill>
                  <a:srgbClr val="005CB9"/>
                </a:solidFill>
                <a:latin typeface="Bahnschrift Light" panose="020B0502040204020203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sub-title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F7C91C2-90FC-6944-9A73-FC6A70EADB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3834" y="1059034"/>
            <a:ext cx="1271944" cy="465908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10B0772-2BCC-B25B-7E15-1E11AAD3E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897C26-81B7-5715-E88B-E5B7AFD753CD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951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surface with black lines&#10;&#10;AI-generated content may be incorrect.">
            <a:extLst>
              <a:ext uri="{FF2B5EF4-FFF2-40B4-BE49-F238E27FC236}">
                <a16:creationId xmlns:a16="http://schemas.microsoft.com/office/drawing/2014/main" id="{C879DC4D-0292-77DF-8267-4B219F6FFA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8CFABD9-8557-D7F1-630C-B30BBCDE6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D2407159-D7E0-D134-7B36-BBB10B968B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073240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9F5DB098-58A5-8414-6732-A5D58C766C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073240" cy="429763"/>
          </a:xfrm>
        </p:spPr>
        <p:txBody>
          <a:bodyPr anchor="b"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2000" b="0" i="0" spc="-50" baseline="0"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A95277-99B8-E7A7-7158-0248B41ED57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879217" y="973093"/>
            <a:ext cx="4758371" cy="421009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B49662-4B48-99F0-F54B-DC31D73CED5C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89C3150-6119-4B89-777D-1A4A35C20D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5637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039A47-C5A0-0BAA-C083-C12BAFC35060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353535"/>
              </a:gs>
              <a:gs pos="46000">
                <a:srgbClr val="292929"/>
              </a:gs>
              <a:gs pos="100000">
                <a:srgbClr val="11111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203660-B49F-27B6-3ABD-51EA738ABD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1" b="7031"/>
          <a:stretch/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73151BA-7A50-BCFC-B78F-3AF4BF69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8F8F7">
                    <a:alpha val="50000"/>
                  </a:srgb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68E423-9850-A30B-E21B-40A0E482F973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8F8F7">
                    <a:alpha val="49944"/>
                  </a:srgb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rgbClr val="F8F8F7">
                  <a:alpha val="49944"/>
                </a:srgb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1" i="0" spc="-100" baseline="0">
                <a:solidFill>
                  <a:srgbClr val="F8F8F7"/>
                </a:solidFill>
                <a:latin typeface="Avenir Heavy" panose="02000503020000020003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5DC44ECC-36CF-3A8D-5CDF-90EFE6A4D7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986304" y="438987"/>
            <a:ext cx="8040564" cy="5010106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A264D24-1571-6D82-485C-32BE5A640043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1770"/>
            </a:avLst>
          </a:prstGeom>
          <a:solidFill>
            <a:srgbClr val="A51E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DCB3D9A-DFCD-859B-3625-CCC49F2FCD98}"/>
              </a:ext>
            </a:extLst>
          </p:cNvPr>
          <p:cNvGrpSpPr/>
          <p:nvPr userDrawn="1"/>
        </p:nvGrpSpPr>
        <p:grpSpPr>
          <a:xfrm>
            <a:off x="4182364" y="247170"/>
            <a:ext cx="800100" cy="147442"/>
            <a:chOff x="4182364" y="247170"/>
            <a:chExt cx="800100" cy="147442"/>
          </a:xfrm>
          <a:solidFill>
            <a:srgbClr val="F8F8F7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DF90C7A6-1F6E-C93A-0B00-E891F03ADCA3}"/>
                </a:ext>
              </a:extLst>
            </p:cNvPr>
            <p:cNvSpPr/>
            <p:nvPr/>
          </p:nvSpPr>
          <p:spPr>
            <a:xfrm>
              <a:off x="4182364" y="247208"/>
              <a:ext cx="170422" cy="147367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5C0AB10-805C-AF32-0C6F-45646ECDAD93}"/>
                </a:ext>
              </a:extLst>
            </p:cNvPr>
            <p:cNvSpPr/>
            <p:nvPr/>
          </p:nvSpPr>
          <p:spPr>
            <a:xfrm>
              <a:off x="4368303" y="247208"/>
              <a:ext cx="211738" cy="147404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9BE5289-F3EE-A198-9119-9F1B2A37231D}"/>
                </a:ext>
              </a:extLst>
            </p:cNvPr>
            <p:cNvSpPr/>
            <p:nvPr/>
          </p:nvSpPr>
          <p:spPr>
            <a:xfrm>
              <a:off x="4592470" y="247170"/>
              <a:ext cx="172908" cy="147404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B05C0C1-89D9-7681-0D04-1DE76B6F1F3E}"/>
                </a:ext>
              </a:extLst>
            </p:cNvPr>
            <p:cNvSpPr/>
            <p:nvPr/>
          </p:nvSpPr>
          <p:spPr>
            <a:xfrm>
              <a:off x="4782590" y="247208"/>
              <a:ext cx="199874" cy="147367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2F2F2F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871549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217558E-CE40-71F5-D2A5-17571253167A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969084"/>
              </a:gs>
              <a:gs pos="46000">
                <a:srgbClr val="797364"/>
              </a:gs>
              <a:gs pos="100000">
                <a:srgbClr val="504A3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2C7E8D6C-3672-0C02-2A4F-CFCAA77133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075C52A-18FA-0EF2-458B-FC6A6C294D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86304" y="438987"/>
            <a:ext cx="8040564" cy="5010107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3108D8D-6C1B-E8DE-733C-1C49487C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FFEF2">
                    <a:alpha val="50000"/>
                  </a:srgb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01E5B7-6BAD-398A-6FBF-1D7821DF8001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FFEF2">
                    <a:alpha val="50000"/>
                  </a:srgb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rgbClr val="FFFEF2">
                  <a:alpha val="50000"/>
                </a:srgb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1" i="0" spc="-100" baseline="0">
                <a:solidFill>
                  <a:srgbClr val="F8F8F7"/>
                </a:solidFill>
                <a:latin typeface="Avenir Heavy" panose="02000503020000020003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2104AC0-5DD6-D1B7-0E1B-E20E58C5581F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1770"/>
            </a:avLst>
          </a:prstGeom>
          <a:solidFill>
            <a:srgbClr val="16161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C8002C1-4AC3-51E5-36B4-C3ABC1A6AFA6}"/>
              </a:ext>
            </a:extLst>
          </p:cNvPr>
          <p:cNvGrpSpPr/>
          <p:nvPr userDrawn="1"/>
        </p:nvGrpSpPr>
        <p:grpSpPr>
          <a:xfrm>
            <a:off x="4182364" y="247170"/>
            <a:ext cx="800100" cy="147442"/>
            <a:chOff x="4182364" y="247170"/>
            <a:chExt cx="800100" cy="147442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59C833A-B081-41E1-7102-FD8E169BAA97}"/>
                </a:ext>
              </a:extLst>
            </p:cNvPr>
            <p:cNvSpPr/>
            <p:nvPr/>
          </p:nvSpPr>
          <p:spPr>
            <a:xfrm>
              <a:off x="4182364" y="247208"/>
              <a:ext cx="170422" cy="147367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F9F9F8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4D063E0-615E-0DE1-CD7F-D5FFB262EDC2}"/>
                </a:ext>
              </a:extLst>
            </p:cNvPr>
            <p:cNvSpPr/>
            <p:nvPr/>
          </p:nvSpPr>
          <p:spPr>
            <a:xfrm>
              <a:off x="4368303" y="247208"/>
              <a:ext cx="211738" cy="147404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F9F9F8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B8D16C43-FFDC-AA16-9F10-EA616EF8400D}"/>
                </a:ext>
              </a:extLst>
            </p:cNvPr>
            <p:cNvSpPr/>
            <p:nvPr/>
          </p:nvSpPr>
          <p:spPr>
            <a:xfrm>
              <a:off x="4592470" y="247170"/>
              <a:ext cx="172908" cy="147404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F9F9F8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378A187B-C083-F63D-DAF2-59E26A240496}"/>
                </a:ext>
              </a:extLst>
            </p:cNvPr>
            <p:cNvSpPr/>
            <p:nvPr/>
          </p:nvSpPr>
          <p:spPr>
            <a:xfrm>
              <a:off x="4782590" y="247208"/>
              <a:ext cx="199874" cy="147367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4016579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421557-2FA9-A0BB-39C2-9F82DA0DBB2E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969084"/>
              </a:gs>
              <a:gs pos="46000">
                <a:srgbClr val="797364"/>
              </a:gs>
              <a:gs pos="100000">
                <a:srgbClr val="504A3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3A123DDA-ADDC-356F-8AC7-0483E04551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0D11AEC6-0ED9-C395-30A6-BC6B88C6D6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86304" y="438987"/>
            <a:ext cx="8040564" cy="5010107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1" i="0" spc="-100" baseline="0">
                <a:solidFill>
                  <a:srgbClr val="F8F8F7"/>
                </a:solidFill>
                <a:latin typeface="Avenir Heavy" panose="02000503020000020003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9485C0B-D08F-483C-D439-BA24224FCB7B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1770"/>
            </a:avLst>
          </a:prstGeom>
          <a:solidFill>
            <a:srgbClr val="16161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EEEC626-2862-FEA2-2F60-74B2A3E43163}"/>
              </a:ext>
            </a:extLst>
          </p:cNvPr>
          <p:cNvGrpSpPr/>
          <p:nvPr userDrawn="1"/>
        </p:nvGrpSpPr>
        <p:grpSpPr>
          <a:xfrm>
            <a:off x="4182364" y="247170"/>
            <a:ext cx="800100" cy="147442"/>
            <a:chOff x="4182364" y="247170"/>
            <a:chExt cx="800100" cy="147442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3AE50FC-6D12-FC7C-7CA7-AF238D3D301E}"/>
                </a:ext>
              </a:extLst>
            </p:cNvPr>
            <p:cNvSpPr/>
            <p:nvPr/>
          </p:nvSpPr>
          <p:spPr>
            <a:xfrm>
              <a:off x="4182364" y="247208"/>
              <a:ext cx="170422" cy="147367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F9F9F8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B5995CF-9D80-F357-C48A-76AA3A4FCA71}"/>
                </a:ext>
              </a:extLst>
            </p:cNvPr>
            <p:cNvSpPr/>
            <p:nvPr/>
          </p:nvSpPr>
          <p:spPr>
            <a:xfrm>
              <a:off x="4368303" y="247208"/>
              <a:ext cx="211738" cy="147404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F9F9F8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4DC2795-028E-7B98-EF70-D2038BB34321}"/>
                </a:ext>
              </a:extLst>
            </p:cNvPr>
            <p:cNvSpPr/>
            <p:nvPr/>
          </p:nvSpPr>
          <p:spPr>
            <a:xfrm>
              <a:off x="4592470" y="247170"/>
              <a:ext cx="172908" cy="147404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F9F9F8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D5B701CC-3677-66FB-471D-DA16D6B875FD}"/>
                </a:ext>
              </a:extLst>
            </p:cNvPr>
            <p:cNvSpPr/>
            <p:nvPr/>
          </p:nvSpPr>
          <p:spPr>
            <a:xfrm>
              <a:off x="4782590" y="247208"/>
              <a:ext cx="199874" cy="147367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3674941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2E87F82-D03B-F809-C44D-5F4E47459984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6000">
                <a:schemeClr val="bg2">
                  <a:lumMod val="95000"/>
                </a:schemeClr>
              </a:gs>
              <a:gs pos="100000">
                <a:schemeClr val="tx2">
                  <a:lumMod val="10000"/>
                  <a:lumOff val="9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0A180E4-88CD-2F1B-D487-DB9A85481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23" y="1897580"/>
            <a:ext cx="7678348" cy="137051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4000" b="0" i="0" spc="-100" baseline="0"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3D8A851-73A8-C258-823C-767053C7C1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423" y="3421383"/>
            <a:ext cx="7678348" cy="89026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b="0" i="0" spc="-50" baseline="0">
                <a:solidFill>
                  <a:srgbClr val="A51E23"/>
                </a:solidFill>
                <a:latin typeface="Bahnschrift Light" panose="020B0502040204020203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sub-title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10B0772-2BCC-B25B-7E15-1E11AAD3E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897C26-81B7-5715-E88B-E5B7AFD753CD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006B644-0282-869D-139F-CDFD7E4127E0}"/>
              </a:ext>
            </a:extLst>
          </p:cNvPr>
          <p:cNvGrpSpPr/>
          <p:nvPr userDrawn="1"/>
        </p:nvGrpSpPr>
        <p:grpSpPr>
          <a:xfrm>
            <a:off x="828189" y="1168784"/>
            <a:ext cx="1272912" cy="234571"/>
            <a:chOff x="828189" y="1168784"/>
            <a:chExt cx="1272912" cy="234571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E96AD85-0DBE-B66A-078D-DB925F4EB7AB}"/>
                </a:ext>
              </a:extLst>
            </p:cNvPr>
            <p:cNvSpPr/>
            <p:nvPr/>
          </p:nvSpPr>
          <p:spPr>
            <a:xfrm>
              <a:off x="828189" y="1168844"/>
              <a:ext cx="271132" cy="234451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chemeClr val="tx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CF7036F-51DE-D9CA-842B-4D347DC3C6FB}"/>
                </a:ext>
              </a:extLst>
            </p:cNvPr>
            <p:cNvSpPr/>
            <p:nvPr/>
          </p:nvSpPr>
          <p:spPr>
            <a:xfrm>
              <a:off x="1124008" y="1168844"/>
              <a:ext cx="336862" cy="234511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chemeClr val="tx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D7CBE46-E43F-3DC2-95C0-BF3F904A2B1B}"/>
                </a:ext>
              </a:extLst>
            </p:cNvPr>
            <p:cNvSpPr/>
            <p:nvPr/>
          </p:nvSpPr>
          <p:spPr>
            <a:xfrm>
              <a:off x="1480643" y="1168784"/>
              <a:ext cx="275086" cy="234511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chemeClr val="tx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B0A9C44C-2C4D-4ED8-9483-33E3F866B770}"/>
                </a:ext>
              </a:extLst>
            </p:cNvPr>
            <p:cNvSpPr/>
            <p:nvPr/>
          </p:nvSpPr>
          <p:spPr>
            <a:xfrm>
              <a:off x="1783113" y="1168844"/>
              <a:ext cx="317988" cy="234451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9041357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&amp;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5CB3537-1F50-5603-8B66-662AEC1DE2E8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6000">
                <a:schemeClr val="bg2">
                  <a:lumMod val="95000"/>
                </a:schemeClr>
              </a:gs>
              <a:gs pos="100000">
                <a:schemeClr val="tx2">
                  <a:lumMod val="10000"/>
                  <a:lumOff val="9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0A180E4-88CD-2F1B-D487-DB9A85481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23" y="1897580"/>
            <a:ext cx="7678348" cy="137051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4000" b="0" i="0" spc="-100" baseline="0"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3D8A851-73A8-C258-823C-767053C7C1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423" y="3421383"/>
            <a:ext cx="7678348" cy="89026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b="0" i="0" spc="-50" baseline="0">
                <a:solidFill>
                  <a:srgbClr val="A51E23"/>
                </a:solidFill>
                <a:latin typeface="Bahnschrift Light" panose="020B0502040204020203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sub-title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80E37D6-CF1F-C90A-76D7-0BB19E6A2A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19294" y="-182433"/>
            <a:ext cx="2784477" cy="478594"/>
          </a:xfrm>
          <a:prstGeom prst="roundRect">
            <a:avLst>
              <a:gd name="adj" fmla="val 8733"/>
            </a:avLst>
          </a:prstGeom>
          <a:solidFill>
            <a:srgbClr val="A51E23"/>
          </a:solidFill>
        </p:spPr>
        <p:txBody>
          <a:bodyPr wrap="none" lIns="182880" rIns="182880" anchor="b">
            <a:spAutoFit/>
          </a:bodyPr>
          <a:lstStyle>
            <a:lvl1pPr marL="0" indent="0" algn="ctr">
              <a:buNone/>
              <a:defRPr sz="900" spc="300">
                <a:solidFill>
                  <a:srgbClr val="F8F5F1"/>
                </a:solidFill>
              </a:defRPr>
            </a:lvl1pPr>
          </a:lstStyle>
          <a:p>
            <a:pPr lvl="0"/>
            <a:endParaRPr lang="en-US"/>
          </a:p>
          <a:p>
            <a:pPr lvl="0"/>
            <a:r>
              <a:rPr lang="en-US"/>
              <a:t>ENTER SECTION TITLE HERE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4B6F73F-EC53-A759-7CB1-9B34A1505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AD04C1-BCD5-A54E-6761-75FA6205B3A8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ED4019-662A-6115-049A-E6369FA90EEE}"/>
              </a:ext>
            </a:extLst>
          </p:cNvPr>
          <p:cNvGrpSpPr/>
          <p:nvPr userDrawn="1"/>
        </p:nvGrpSpPr>
        <p:grpSpPr>
          <a:xfrm>
            <a:off x="828189" y="1168784"/>
            <a:ext cx="1272912" cy="234571"/>
            <a:chOff x="828189" y="1168784"/>
            <a:chExt cx="1272912" cy="234571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418230D-28F1-D9DB-81A2-237FB77AAFDA}"/>
                </a:ext>
              </a:extLst>
            </p:cNvPr>
            <p:cNvSpPr/>
            <p:nvPr/>
          </p:nvSpPr>
          <p:spPr>
            <a:xfrm>
              <a:off x="828189" y="1168844"/>
              <a:ext cx="271132" cy="234451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chemeClr val="tx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EE5A0BD5-CAB1-5A8F-A797-5F1AD265ED57}"/>
                </a:ext>
              </a:extLst>
            </p:cNvPr>
            <p:cNvSpPr/>
            <p:nvPr/>
          </p:nvSpPr>
          <p:spPr>
            <a:xfrm>
              <a:off x="1124008" y="1168844"/>
              <a:ext cx="336862" cy="234511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chemeClr val="tx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3E2B8C3C-B7DF-7EA8-7FA0-F285E220B503}"/>
                </a:ext>
              </a:extLst>
            </p:cNvPr>
            <p:cNvSpPr/>
            <p:nvPr/>
          </p:nvSpPr>
          <p:spPr>
            <a:xfrm>
              <a:off x="1480643" y="1168784"/>
              <a:ext cx="275086" cy="234511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chemeClr val="tx1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BE371EE9-303F-FDA6-E08F-73108A985885}"/>
                </a:ext>
              </a:extLst>
            </p:cNvPr>
            <p:cNvSpPr/>
            <p:nvPr/>
          </p:nvSpPr>
          <p:spPr>
            <a:xfrm>
              <a:off x="1783113" y="1168844"/>
              <a:ext cx="317988" cy="234451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5431017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19FE60C-3707-AA16-D777-6A3FB4EEE9FC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6000">
                <a:schemeClr val="bg2">
                  <a:lumMod val="95000"/>
                </a:schemeClr>
              </a:gs>
              <a:gs pos="100000">
                <a:schemeClr val="tx2">
                  <a:lumMod val="10000"/>
                  <a:lumOff val="9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2E424F0-18D7-A471-A91B-662BF2F88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43A98808-4A2D-3481-3D91-27BE5A60298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8" y="940804"/>
            <a:ext cx="8141833" cy="424238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20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C6F3D5-B455-0F5C-8738-F9A243129198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DBFFE1-F0AF-CB1D-F1D3-84201AAE86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9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grpSp>
        <p:nvGrpSpPr>
          <p:cNvPr id="4" name="Graphic 6">
            <a:extLst>
              <a:ext uri="{FF2B5EF4-FFF2-40B4-BE49-F238E27FC236}">
                <a16:creationId xmlns:a16="http://schemas.microsoft.com/office/drawing/2014/main" id="{65C142C3-0341-95C2-FB2B-B30A3CBFA491}"/>
              </a:ext>
            </a:extLst>
          </p:cNvPr>
          <p:cNvGrpSpPr/>
          <p:nvPr userDrawn="1"/>
        </p:nvGrpSpPr>
        <p:grpSpPr>
          <a:xfrm>
            <a:off x="7847510" y="384369"/>
            <a:ext cx="800100" cy="147442"/>
            <a:chOff x="5237815" y="1129913"/>
            <a:chExt cx="2019576" cy="372165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DCED8927-56EC-4E1C-185B-604ECFAD29D5}"/>
                </a:ext>
              </a:extLst>
            </p:cNvPr>
            <p:cNvSpPr/>
            <p:nvPr/>
          </p:nvSpPr>
          <p:spPr>
            <a:xfrm>
              <a:off x="5237815" y="1130008"/>
              <a:ext cx="430172" cy="371975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1FC902C-005C-486E-5C84-040BCA2D05AB}"/>
                </a:ext>
              </a:extLst>
            </p:cNvPr>
            <p:cNvSpPr/>
            <p:nvPr/>
          </p:nvSpPr>
          <p:spPr>
            <a:xfrm>
              <a:off x="5707155" y="1130008"/>
              <a:ext cx="534459" cy="372070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F41CC82-7C1F-CD10-AA93-BB5B03BE1035}"/>
                </a:ext>
              </a:extLst>
            </p:cNvPr>
            <p:cNvSpPr/>
            <p:nvPr/>
          </p:nvSpPr>
          <p:spPr>
            <a:xfrm>
              <a:off x="6272986" y="1129913"/>
              <a:ext cx="436446" cy="372070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80F062D-8AA4-3D91-D4E9-805A64194533}"/>
                </a:ext>
              </a:extLst>
            </p:cNvPr>
            <p:cNvSpPr/>
            <p:nvPr/>
          </p:nvSpPr>
          <p:spPr>
            <a:xfrm>
              <a:off x="6752879" y="1130008"/>
              <a:ext cx="504513" cy="371975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9398576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C14E79-76EA-7068-68A0-B339CAB96B3F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6000">
                <a:schemeClr val="bg2">
                  <a:lumMod val="95000"/>
                </a:schemeClr>
              </a:gs>
              <a:gs pos="100000">
                <a:schemeClr val="tx2">
                  <a:lumMod val="10000"/>
                  <a:lumOff val="9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B7922B6-A873-B263-2883-8FA776234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96D6F140-FFE7-2E64-3F82-2FA5B026965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940805"/>
            <a:ext cx="3883914" cy="4242384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20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C33EF975-39E1-A9C8-8685-F8EDB465EB7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64271" y="940805"/>
            <a:ext cx="3883914" cy="4242384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20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BE9285-C5DD-0290-3145-B7FD4977B38A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E659EBC-9FB9-1E9F-4D94-306B605D51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9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grpSp>
        <p:nvGrpSpPr>
          <p:cNvPr id="5" name="Graphic 6">
            <a:extLst>
              <a:ext uri="{FF2B5EF4-FFF2-40B4-BE49-F238E27FC236}">
                <a16:creationId xmlns:a16="http://schemas.microsoft.com/office/drawing/2014/main" id="{0DD487CC-9FB9-45D2-DDDC-70BEA82A19D7}"/>
              </a:ext>
            </a:extLst>
          </p:cNvPr>
          <p:cNvGrpSpPr/>
          <p:nvPr userDrawn="1"/>
        </p:nvGrpSpPr>
        <p:grpSpPr>
          <a:xfrm>
            <a:off x="7847510" y="384369"/>
            <a:ext cx="800100" cy="147442"/>
            <a:chOff x="5237815" y="1129913"/>
            <a:chExt cx="2019576" cy="372165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41A6B42-79A1-4AAD-3D46-F022CD02F9A5}"/>
                </a:ext>
              </a:extLst>
            </p:cNvPr>
            <p:cNvSpPr/>
            <p:nvPr/>
          </p:nvSpPr>
          <p:spPr>
            <a:xfrm>
              <a:off x="5237815" y="1130008"/>
              <a:ext cx="430172" cy="371975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9DA88A4D-3416-96B4-6790-3F635E6CA6CC}"/>
                </a:ext>
              </a:extLst>
            </p:cNvPr>
            <p:cNvSpPr/>
            <p:nvPr/>
          </p:nvSpPr>
          <p:spPr>
            <a:xfrm>
              <a:off x="5707155" y="1130008"/>
              <a:ext cx="534459" cy="372070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37C2334B-1D1C-7EF2-E960-878E7978DF64}"/>
                </a:ext>
              </a:extLst>
            </p:cNvPr>
            <p:cNvSpPr/>
            <p:nvPr/>
          </p:nvSpPr>
          <p:spPr>
            <a:xfrm>
              <a:off x="6272986" y="1129913"/>
              <a:ext cx="436446" cy="372070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28FB9D95-9AA8-AF58-8ED3-EC37E5D53F80}"/>
                </a:ext>
              </a:extLst>
            </p:cNvPr>
            <p:cNvSpPr/>
            <p:nvPr/>
          </p:nvSpPr>
          <p:spPr>
            <a:xfrm>
              <a:off x="6752879" y="1130008"/>
              <a:ext cx="504513" cy="371975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7744717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0DD6AD1-A67B-6032-0019-F5AEBCFA53FB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6000">
                <a:schemeClr val="bg2">
                  <a:lumMod val="95000"/>
                </a:schemeClr>
              </a:gs>
              <a:gs pos="100000">
                <a:schemeClr val="tx2">
                  <a:lumMod val="10000"/>
                  <a:lumOff val="9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3A9F96F-64F9-B70D-8941-654C60FC4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26E6AF89-F438-79F0-AA65-49993ED7731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883914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1C8878D2-5F52-FB5F-1AB3-9B2890B9D37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64271" y="1436914"/>
            <a:ext cx="3883914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A1B743B8-B337-DF2F-F23E-78A4F245BB4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764271" y="893352"/>
            <a:ext cx="3883914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 spc="-50" baseline="0">
                <a:solidFill>
                  <a:srgbClr val="A51E23"/>
                </a:solidFill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B608399D-3543-BD65-D10D-1BC91FE8273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883914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 spc="-50" baseline="0">
                <a:solidFill>
                  <a:srgbClr val="A51E23"/>
                </a:solidFill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BC2CEF-931F-66EB-AA6C-E2CCF64CBFFD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47C39E2-634D-C778-9F91-838D1D1852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9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grpSp>
        <p:nvGrpSpPr>
          <p:cNvPr id="5" name="Graphic 6">
            <a:extLst>
              <a:ext uri="{FF2B5EF4-FFF2-40B4-BE49-F238E27FC236}">
                <a16:creationId xmlns:a16="http://schemas.microsoft.com/office/drawing/2014/main" id="{786E8934-E003-9375-C898-FDAF8BD62F8E}"/>
              </a:ext>
            </a:extLst>
          </p:cNvPr>
          <p:cNvGrpSpPr/>
          <p:nvPr userDrawn="1"/>
        </p:nvGrpSpPr>
        <p:grpSpPr>
          <a:xfrm>
            <a:off x="7847510" y="384369"/>
            <a:ext cx="800100" cy="147442"/>
            <a:chOff x="5237815" y="1129913"/>
            <a:chExt cx="2019576" cy="372165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DE12B6F-1274-C21B-1B28-74517368A3C3}"/>
                </a:ext>
              </a:extLst>
            </p:cNvPr>
            <p:cNvSpPr/>
            <p:nvPr/>
          </p:nvSpPr>
          <p:spPr>
            <a:xfrm>
              <a:off x="5237815" y="1130008"/>
              <a:ext cx="430172" cy="371975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2B76EA18-D556-4215-2E75-23060B3719E1}"/>
                </a:ext>
              </a:extLst>
            </p:cNvPr>
            <p:cNvSpPr/>
            <p:nvPr/>
          </p:nvSpPr>
          <p:spPr>
            <a:xfrm>
              <a:off x="5707155" y="1130008"/>
              <a:ext cx="534459" cy="372070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6752DAD-E3E0-439E-B1E3-C578CDB1D7C1}"/>
                </a:ext>
              </a:extLst>
            </p:cNvPr>
            <p:cNvSpPr/>
            <p:nvPr/>
          </p:nvSpPr>
          <p:spPr>
            <a:xfrm>
              <a:off x="6272986" y="1129913"/>
              <a:ext cx="436446" cy="372070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3A190BAF-4673-C666-8FD0-C741FC8D354E}"/>
                </a:ext>
              </a:extLst>
            </p:cNvPr>
            <p:cNvSpPr/>
            <p:nvPr/>
          </p:nvSpPr>
          <p:spPr>
            <a:xfrm>
              <a:off x="6752879" y="1130008"/>
              <a:ext cx="504513" cy="371975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89480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85D90A-1631-703D-57F1-63DAE7BB6B29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6000">
                <a:schemeClr val="bg2">
                  <a:lumMod val="95000"/>
                </a:schemeClr>
              </a:gs>
              <a:gs pos="100000">
                <a:schemeClr val="tx2">
                  <a:lumMod val="10000"/>
                  <a:lumOff val="9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8CFABD9-8557-D7F1-630C-B30BBCDE6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D2407159-D7E0-D134-7B36-BBB10B968B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073240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9F5DB098-58A5-8414-6732-A5D58C766C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073240" cy="429763"/>
          </a:xfrm>
        </p:spPr>
        <p:txBody>
          <a:bodyPr anchor="b">
            <a:normAutofit/>
          </a:bodyPr>
          <a:lstStyle>
            <a:lvl1pPr marL="0" indent="0">
              <a:lnSpc>
                <a:spcPct val="80000"/>
              </a:lnSpc>
              <a:spcAft>
                <a:spcPts val="600"/>
              </a:spcAft>
              <a:buNone/>
              <a:defRPr sz="2000" b="0" i="0" spc="-50" baseline="0"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833CE596-E6C2-5C1A-2A97-19CC4AC76C5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879850" y="984250"/>
            <a:ext cx="4758371" cy="419893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1832F3-FEC5-E0E6-CF9E-080D21049AFA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grpSp>
        <p:nvGrpSpPr>
          <p:cNvPr id="3" name="Graphic 6">
            <a:extLst>
              <a:ext uri="{FF2B5EF4-FFF2-40B4-BE49-F238E27FC236}">
                <a16:creationId xmlns:a16="http://schemas.microsoft.com/office/drawing/2014/main" id="{331C1230-83ED-CA98-C4D9-81EF574ABB2F}"/>
              </a:ext>
            </a:extLst>
          </p:cNvPr>
          <p:cNvGrpSpPr/>
          <p:nvPr userDrawn="1"/>
        </p:nvGrpSpPr>
        <p:grpSpPr>
          <a:xfrm>
            <a:off x="7847510" y="384369"/>
            <a:ext cx="800100" cy="147442"/>
            <a:chOff x="5237815" y="1129913"/>
            <a:chExt cx="2019576" cy="372165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B997035F-D3C3-B28C-1E25-35F38C8F0C84}"/>
                </a:ext>
              </a:extLst>
            </p:cNvPr>
            <p:cNvSpPr/>
            <p:nvPr/>
          </p:nvSpPr>
          <p:spPr>
            <a:xfrm>
              <a:off x="5237815" y="1130008"/>
              <a:ext cx="430172" cy="371975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7EC633E1-53E2-4DE8-08CD-1D4CA329B346}"/>
                </a:ext>
              </a:extLst>
            </p:cNvPr>
            <p:cNvSpPr/>
            <p:nvPr/>
          </p:nvSpPr>
          <p:spPr>
            <a:xfrm>
              <a:off x="5707155" y="1130008"/>
              <a:ext cx="534459" cy="372070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2E3DA37-8E64-C256-F245-FCA41EBA48E8}"/>
                </a:ext>
              </a:extLst>
            </p:cNvPr>
            <p:cNvSpPr/>
            <p:nvPr/>
          </p:nvSpPr>
          <p:spPr>
            <a:xfrm>
              <a:off x="6272986" y="1129913"/>
              <a:ext cx="436446" cy="372070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341C5096-50F2-0794-C607-0505A7FA6E58}"/>
                </a:ext>
              </a:extLst>
            </p:cNvPr>
            <p:cNvSpPr/>
            <p:nvPr/>
          </p:nvSpPr>
          <p:spPr>
            <a:xfrm>
              <a:off x="6752879" y="1130008"/>
              <a:ext cx="504513" cy="371975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3432102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0CC4B3-0A27-E32B-78AE-53B3F092928E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6000">
                <a:schemeClr val="bg2">
                  <a:lumMod val="95000"/>
                </a:schemeClr>
              </a:gs>
              <a:gs pos="100000">
                <a:schemeClr val="tx2">
                  <a:lumMod val="10000"/>
                  <a:lumOff val="9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8CFABD9-8557-D7F1-630C-B30BBCDE6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D2407159-D7E0-D134-7B36-BBB10B968B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073240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9F5DB098-58A5-8414-6732-A5D58C766C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073240" cy="429763"/>
          </a:xfrm>
        </p:spPr>
        <p:txBody>
          <a:bodyPr anchor="b"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2000" b="0" i="0" spc="-50" baseline="0"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A95277-99B8-E7A7-7158-0248B41ED57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879217" y="973093"/>
            <a:ext cx="4758371" cy="421009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B49662-4B48-99F0-F54B-DC31D73CED5C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grpSp>
        <p:nvGrpSpPr>
          <p:cNvPr id="6" name="Graphic 6">
            <a:extLst>
              <a:ext uri="{FF2B5EF4-FFF2-40B4-BE49-F238E27FC236}">
                <a16:creationId xmlns:a16="http://schemas.microsoft.com/office/drawing/2014/main" id="{4E3337E0-D121-DAA5-B074-F0B50CBEFD6F}"/>
              </a:ext>
            </a:extLst>
          </p:cNvPr>
          <p:cNvGrpSpPr/>
          <p:nvPr userDrawn="1"/>
        </p:nvGrpSpPr>
        <p:grpSpPr>
          <a:xfrm>
            <a:off x="7847510" y="384369"/>
            <a:ext cx="800100" cy="147442"/>
            <a:chOff x="5237815" y="1129913"/>
            <a:chExt cx="2019576" cy="372165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1882EC8-97FA-727E-CF84-20EC9455E078}"/>
                </a:ext>
              </a:extLst>
            </p:cNvPr>
            <p:cNvSpPr/>
            <p:nvPr/>
          </p:nvSpPr>
          <p:spPr>
            <a:xfrm>
              <a:off x="5237815" y="1130008"/>
              <a:ext cx="430172" cy="371975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D3E9E581-6D66-83CC-73EB-07AE446D1C67}"/>
                </a:ext>
              </a:extLst>
            </p:cNvPr>
            <p:cNvSpPr/>
            <p:nvPr/>
          </p:nvSpPr>
          <p:spPr>
            <a:xfrm>
              <a:off x="5707155" y="1130008"/>
              <a:ext cx="534459" cy="372070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C449775-7A53-12A1-1017-194EEB23BB64}"/>
                </a:ext>
              </a:extLst>
            </p:cNvPr>
            <p:cNvSpPr/>
            <p:nvPr/>
          </p:nvSpPr>
          <p:spPr>
            <a:xfrm>
              <a:off x="6272986" y="1129913"/>
              <a:ext cx="436446" cy="372070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3B69ECA-1FB3-8CF7-B7D5-2F26D63DCFDF}"/>
                </a:ext>
              </a:extLst>
            </p:cNvPr>
            <p:cNvSpPr/>
            <p:nvPr/>
          </p:nvSpPr>
          <p:spPr>
            <a:xfrm>
              <a:off x="6752879" y="1130008"/>
              <a:ext cx="504513" cy="371975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48228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surface with black lines&#10;&#10;AI-generated content may be incorrect.">
            <a:extLst>
              <a:ext uri="{FF2B5EF4-FFF2-40B4-BE49-F238E27FC236}">
                <a16:creationId xmlns:a16="http://schemas.microsoft.com/office/drawing/2014/main" id="{C879DC4D-0292-77DF-8267-4B219F6FFA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D2407159-D7E0-D134-7B36-BBB10B968B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073240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9F5DB098-58A5-8414-6732-A5D58C766C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073240" cy="429763"/>
          </a:xfrm>
        </p:spPr>
        <p:txBody>
          <a:bodyPr anchor="b"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2000" b="0" i="0" spc="-50" baseline="0"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A95277-99B8-E7A7-7158-0248B41ED57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879217" y="973093"/>
            <a:ext cx="4758371" cy="4210091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89C3150-6119-4B89-777D-1A4A35C20D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375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EAD570-2ED9-5825-24BC-5ED8FA79627D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6000">
                <a:schemeClr val="bg2">
                  <a:lumMod val="95000"/>
                </a:schemeClr>
              </a:gs>
              <a:gs pos="100000">
                <a:schemeClr val="tx2">
                  <a:lumMod val="10000"/>
                  <a:lumOff val="9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8B46472-5ACD-0B45-5969-91D61D8B4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4DF0CC-101A-CD6F-7DAD-8F8BB86E24E4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48581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t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1F2D9D-7513-FE1B-EFFB-DDDD70366422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6000">
                <a:schemeClr val="bg2">
                  <a:lumMod val="95000"/>
                </a:schemeClr>
              </a:gs>
              <a:gs pos="100000">
                <a:schemeClr val="tx2">
                  <a:lumMod val="10000"/>
                  <a:lumOff val="9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94969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E18F76-F77E-BE7C-EF9C-C66A75D7F2CA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6000">
                <a:schemeClr val="bg2">
                  <a:lumMod val="95000"/>
                </a:schemeClr>
              </a:gs>
              <a:gs pos="100000">
                <a:schemeClr val="tx2">
                  <a:lumMod val="10000"/>
                  <a:lumOff val="9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9E740D5-C13A-4101-3C09-863B5EA83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0" i="0" spc="-100" baseline="0"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4DDDBF-660D-190E-960D-355F48DAFA7F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55CC0C9-39D6-5D1F-D180-D7532E9DDFBF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1770"/>
            </a:avLst>
          </a:prstGeom>
          <a:solidFill>
            <a:srgbClr val="A51D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aphic 6">
            <a:extLst>
              <a:ext uri="{FF2B5EF4-FFF2-40B4-BE49-F238E27FC236}">
                <a16:creationId xmlns:a16="http://schemas.microsoft.com/office/drawing/2014/main" id="{384D4C1C-22A0-4F48-84BB-A4A29FC4134E}"/>
              </a:ext>
            </a:extLst>
          </p:cNvPr>
          <p:cNvGrpSpPr/>
          <p:nvPr userDrawn="1"/>
        </p:nvGrpSpPr>
        <p:grpSpPr>
          <a:xfrm>
            <a:off x="4182364" y="247170"/>
            <a:ext cx="800100" cy="147442"/>
            <a:chOff x="5237815" y="1129913"/>
            <a:chExt cx="2019576" cy="372165"/>
          </a:xfrm>
          <a:solidFill>
            <a:schemeClr val="bg2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60DA3AA-4974-7D3B-AD06-A4E06808913B}"/>
                </a:ext>
              </a:extLst>
            </p:cNvPr>
            <p:cNvSpPr/>
            <p:nvPr/>
          </p:nvSpPr>
          <p:spPr>
            <a:xfrm>
              <a:off x="5237815" y="1130008"/>
              <a:ext cx="430172" cy="371975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F655198-E764-A484-3DEC-A30C06ADB9B4}"/>
                </a:ext>
              </a:extLst>
            </p:cNvPr>
            <p:cNvSpPr/>
            <p:nvPr/>
          </p:nvSpPr>
          <p:spPr>
            <a:xfrm>
              <a:off x="5707155" y="1130008"/>
              <a:ext cx="534459" cy="372070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43D6723-8C60-47A2-CD76-8CB0B28E5090}"/>
                </a:ext>
              </a:extLst>
            </p:cNvPr>
            <p:cNvSpPr/>
            <p:nvPr/>
          </p:nvSpPr>
          <p:spPr>
            <a:xfrm>
              <a:off x="6272986" y="1129913"/>
              <a:ext cx="436446" cy="372070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3DE9BFE-316F-4696-07F1-59F2A885B925}"/>
                </a:ext>
              </a:extLst>
            </p:cNvPr>
            <p:cNvSpPr/>
            <p:nvPr/>
          </p:nvSpPr>
          <p:spPr>
            <a:xfrm>
              <a:off x="6752879" y="1130008"/>
              <a:ext cx="504513" cy="371975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2F2F2F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8084534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43AEE6C-B64F-807B-AD73-544FD044A3CA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E44D37"/>
              </a:gs>
              <a:gs pos="46000">
                <a:srgbClr val="A51E23"/>
              </a:gs>
              <a:gs pos="100000">
                <a:srgbClr val="75151A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9E740D5-C13A-4101-3C09-863B5EA83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D8F931-B51A-9405-8C72-49E5D8BA3BBD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bg2"/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chemeClr val="bg2"/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ACAC3DB-817E-2C4C-B02D-F9C3A1132922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1770"/>
            </a:avLst>
          </a:prstGeom>
          <a:solidFill>
            <a:srgbClr val="16161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E88D81B-79C8-78A6-428F-8AF8FC131354}"/>
              </a:ext>
            </a:extLst>
          </p:cNvPr>
          <p:cNvGrpSpPr/>
          <p:nvPr userDrawn="1"/>
        </p:nvGrpSpPr>
        <p:grpSpPr>
          <a:xfrm>
            <a:off x="4182364" y="247170"/>
            <a:ext cx="800100" cy="147442"/>
            <a:chOff x="4182364" y="247170"/>
            <a:chExt cx="800100" cy="147442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DA194B1-C6EF-7221-E92A-D732851C1C72}"/>
                </a:ext>
              </a:extLst>
            </p:cNvPr>
            <p:cNvSpPr/>
            <p:nvPr/>
          </p:nvSpPr>
          <p:spPr>
            <a:xfrm>
              <a:off x="4182364" y="247208"/>
              <a:ext cx="170422" cy="147367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F9F9F8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2A0CC23-04D3-62D0-02C6-A66C5C949681}"/>
                </a:ext>
              </a:extLst>
            </p:cNvPr>
            <p:cNvSpPr/>
            <p:nvPr/>
          </p:nvSpPr>
          <p:spPr>
            <a:xfrm>
              <a:off x="4368303" y="247208"/>
              <a:ext cx="211738" cy="147404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F9F9F8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FAAE2C8-B765-B7AC-B1BA-63B44360104A}"/>
                </a:ext>
              </a:extLst>
            </p:cNvPr>
            <p:cNvSpPr/>
            <p:nvPr/>
          </p:nvSpPr>
          <p:spPr>
            <a:xfrm>
              <a:off x="4592470" y="247170"/>
              <a:ext cx="172908" cy="147404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F9F9F8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6EBFDD7E-F18D-4080-9A50-A58B6AE68F51}"/>
                </a:ext>
              </a:extLst>
            </p:cNvPr>
            <p:cNvSpPr/>
            <p:nvPr/>
          </p:nvSpPr>
          <p:spPr>
            <a:xfrm>
              <a:off x="4782590" y="247208"/>
              <a:ext cx="199874" cy="147367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9348245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8F7FC1-7919-70D5-1995-80A32140AC91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E44D37"/>
              </a:gs>
              <a:gs pos="46000">
                <a:srgbClr val="A51E23"/>
              </a:gs>
              <a:gs pos="100000">
                <a:srgbClr val="75151A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0F42C4E-413C-8F98-03D3-F83684EA83BB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1770"/>
            </a:avLst>
          </a:prstGeom>
          <a:solidFill>
            <a:srgbClr val="16161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19AF4EE-16BB-32A9-61AB-73A499BDDCF2}"/>
              </a:ext>
            </a:extLst>
          </p:cNvPr>
          <p:cNvGrpSpPr/>
          <p:nvPr userDrawn="1"/>
        </p:nvGrpSpPr>
        <p:grpSpPr>
          <a:xfrm>
            <a:off x="4182364" y="247170"/>
            <a:ext cx="800100" cy="147442"/>
            <a:chOff x="4182364" y="247170"/>
            <a:chExt cx="800100" cy="14744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5B53D296-932B-4BB5-BB35-20E89630935C}"/>
                </a:ext>
              </a:extLst>
            </p:cNvPr>
            <p:cNvSpPr/>
            <p:nvPr/>
          </p:nvSpPr>
          <p:spPr>
            <a:xfrm>
              <a:off x="4182364" y="247208"/>
              <a:ext cx="170422" cy="147367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F9F9F8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AFBC3DF-7B7F-1493-C28B-CAB94EA98282}"/>
                </a:ext>
              </a:extLst>
            </p:cNvPr>
            <p:cNvSpPr/>
            <p:nvPr/>
          </p:nvSpPr>
          <p:spPr>
            <a:xfrm>
              <a:off x="4368303" y="247208"/>
              <a:ext cx="211738" cy="147404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F9F9F8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C0F2E49-33F7-E2FF-0726-6AC977B4D4DF}"/>
                </a:ext>
              </a:extLst>
            </p:cNvPr>
            <p:cNvSpPr/>
            <p:nvPr/>
          </p:nvSpPr>
          <p:spPr>
            <a:xfrm>
              <a:off x="4592470" y="247170"/>
              <a:ext cx="172908" cy="147404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F9F9F8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ACB5483-84C1-92B4-B5DC-A3F64D0F7235}"/>
                </a:ext>
              </a:extLst>
            </p:cNvPr>
            <p:cNvSpPr/>
            <p:nvPr/>
          </p:nvSpPr>
          <p:spPr>
            <a:xfrm>
              <a:off x="4782590" y="247208"/>
              <a:ext cx="199874" cy="147367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55214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surface with black lines&#10;&#10;AI-generated content may be incorrect.">
            <a:extLst>
              <a:ext uri="{FF2B5EF4-FFF2-40B4-BE49-F238E27FC236}">
                <a16:creationId xmlns:a16="http://schemas.microsoft.com/office/drawing/2014/main" id="{FE1E758B-8405-682A-FA3A-B555A5F647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8B46472-5ACD-0B45-5969-91D61D8B4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4DF0CC-101A-CD6F-7DAD-8F8BB86E24E4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15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t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surface with black lines&#10;&#10;AI-generated content may be incorrect.">
            <a:extLst>
              <a:ext uri="{FF2B5EF4-FFF2-40B4-BE49-F238E27FC236}">
                <a16:creationId xmlns:a16="http://schemas.microsoft.com/office/drawing/2014/main" id="{FE1E758B-8405-682A-FA3A-B555A5F647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0890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surface with black lines&#10;&#10;AI-generated content may be incorrect.">
            <a:extLst>
              <a:ext uri="{FF2B5EF4-FFF2-40B4-BE49-F238E27FC236}">
                <a16:creationId xmlns:a16="http://schemas.microsoft.com/office/drawing/2014/main" id="{10278908-92EC-D5DD-6F1C-5B00164CB0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9E740D5-C13A-4101-3C09-863B5EA83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0" i="0" spc="-100" baseline="0"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4DDDBF-660D-190E-960D-355F48DAFA7F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17796A9-9DD3-22ED-A4F5-33B69C5B0800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8061"/>
            </a:avLst>
          </a:prstGeom>
          <a:solidFill>
            <a:srgbClr val="005C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50A9A03-A578-5C9C-94E6-996CC7BF96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82364" y="174355"/>
            <a:ext cx="800100" cy="2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399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0278908-92EC-D5DD-6F1C-5B00164CB0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9E740D5-C13A-4101-3C09-863B5EA83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D8F931-B51A-9405-8C72-49E5D8BA3BBD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bg2"/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bg2"/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F93EF96-FF65-846D-2AEC-9D1FE6933B22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8061"/>
            </a:avLst>
          </a:prstGeom>
          <a:solidFill>
            <a:srgbClr val="F8F5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A26E66-B733-C89E-E5A7-FD690AE46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82364" y="174355"/>
            <a:ext cx="800100" cy="2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963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0278908-92EC-D5DD-6F1C-5B00164CB0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F93EF96-FF65-846D-2AEC-9D1FE6933B22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8061"/>
            </a:avLst>
          </a:prstGeom>
          <a:solidFill>
            <a:srgbClr val="F8F5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A26E66-B733-C89E-E5A7-FD690AE46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82364" y="174355"/>
            <a:ext cx="800100" cy="2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2208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08DC7E1-5E05-7810-6A69-C1242D32D2A7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1829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0A180E4-88CD-2F1B-D487-DB9A85481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23" y="1897580"/>
            <a:ext cx="7678348" cy="137051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rgbClr val="F8F5F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3D8A851-73A8-C258-823C-767053C7C1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423" y="3421383"/>
            <a:ext cx="7678348" cy="89026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b="0" i="0" spc="-50" baseline="0">
                <a:solidFill>
                  <a:srgbClr val="6CC4E8"/>
                </a:solidFill>
                <a:latin typeface="Bahnschrift Light" panose="020B0502040204020203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sub-title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F7C91C2-90FC-6944-9A73-FC6A70EADB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3834" y="1059034"/>
            <a:ext cx="1271944" cy="465908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ED0EA62-C059-958F-F5F3-D4393A431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8F5F1">
                    <a:alpha val="70000"/>
                  </a:srgb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46C037-D73E-3980-3BF6-A11BB71D04D5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8F5F1">
                    <a:alpha val="70000"/>
                  </a:srgb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rgbClr val="F8F5F1">
                  <a:alpha val="70000"/>
                </a:srgb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7771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&amp;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BB86182-B441-D774-ADD6-8CC0FD1F5F9B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1829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80E37D6-CF1F-C90A-76D7-0BB19E6A2A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19294" y="-182433"/>
            <a:ext cx="2784477" cy="478594"/>
          </a:xfrm>
          <a:prstGeom prst="roundRect">
            <a:avLst>
              <a:gd name="adj" fmla="val 8733"/>
            </a:avLst>
          </a:prstGeom>
          <a:solidFill>
            <a:srgbClr val="6CC4E8"/>
          </a:solidFill>
        </p:spPr>
        <p:txBody>
          <a:bodyPr wrap="none" lIns="182880" rIns="182880" anchor="b">
            <a:spAutoFit/>
          </a:bodyPr>
          <a:lstStyle>
            <a:lvl1pPr marL="0" indent="0" algn="ctr">
              <a:buNone/>
              <a:defRPr sz="900" spc="300">
                <a:solidFill>
                  <a:srgbClr val="18295B"/>
                </a:solidFill>
              </a:defRPr>
            </a:lvl1pPr>
          </a:lstStyle>
          <a:p>
            <a:pPr lvl="0"/>
            <a:endParaRPr lang="en-US"/>
          </a:p>
          <a:p>
            <a:pPr lvl="0"/>
            <a:r>
              <a:rPr lang="en-US"/>
              <a:t>ENTER SECTION TITLE HERE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094D465-D047-7A03-DDE2-6DDC6838C3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23" y="1897580"/>
            <a:ext cx="7678348" cy="137051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rgbClr val="F8F5F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7CC77785-21D2-62AB-E007-D037F65688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423" y="3421383"/>
            <a:ext cx="7678348" cy="89026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b="0" i="0" spc="-50" baseline="0">
                <a:solidFill>
                  <a:srgbClr val="6CC4E8"/>
                </a:solidFill>
                <a:latin typeface="Bahnschrift Light" panose="020B0502040204020203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sub-title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659969B-897C-6423-DAFC-11F81AF7C9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3834" y="1059034"/>
            <a:ext cx="1271944" cy="465908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64F3EF1-4AF6-C4FF-DA36-49A3122C8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8F5F1">
                    <a:alpha val="70000"/>
                  </a:srgb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101DAD-4E41-C207-751F-788184E7266B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8F5F1">
                    <a:alpha val="70000"/>
                  </a:srgb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rgbClr val="F8F5F1">
                  <a:alpha val="70000"/>
                </a:srgb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808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2A55904-7A31-BBC3-5DE1-C36FC9B6A05F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1829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0D32B96-4378-CE51-D5C1-B0C1DEB946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43A98808-4A2D-3481-3D91-27BE5A60298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8" y="940804"/>
            <a:ext cx="8141833" cy="424238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buNone/>
              <a:defRPr sz="20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buFont typeface="Arial" panose="020B0604020202020204" pitchFamily="34" charset="0"/>
              <a:buChar char="•"/>
              <a:defRPr sz="16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4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DBFFE1-F0AF-CB1D-F1D3-84201AAE86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9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solidFill>
                  <a:srgbClr val="F8F5F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269446C-54A8-AAC7-D12C-83BFF681A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8F5F1">
                    <a:alpha val="70000"/>
                  </a:srgb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4E6DFC-E9AE-FA95-E034-6E0DDEFABED8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8F5F1">
                    <a:alpha val="70000"/>
                  </a:srgb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rgbClr val="F8F5F1">
                  <a:alpha val="70000"/>
                </a:srgb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027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&amp;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surface with black lines&#10;&#10;AI-generated content may be incorrect.">
            <a:extLst>
              <a:ext uri="{FF2B5EF4-FFF2-40B4-BE49-F238E27FC236}">
                <a16:creationId xmlns:a16="http://schemas.microsoft.com/office/drawing/2014/main" id="{84FB1BC1-D35A-8DE3-DEB5-4F0D0D6E21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0A180E4-88CD-2F1B-D487-DB9A85481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23" y="1897580"/>
            <a:ext cx="7678348" cy="137051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4000" b="0" i="0" spc="-100" baseline="0"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3D8A851-73A8-C258-823C-767053C7C1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423" y="3421383"/>
            <a:ext cx="7678348" cy="89026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b="0" i="0" spc="-50" baseline="0">
                <a:solidFill>
                  <a:srgbClr val="005CB9"/>
                </a:solidFill>
                <a:latin typeface="Bahnschrift Light" panose="020B0502040204020203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sub-title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F7C91C2-90FC-6944-9A73-FC6A70EADB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3834" y="1059034"/>
            <a:ext cx="1271944" cy="465908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80E37D6-CF1F-C90A-76D7-0BB19E6A2A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19294" y="-182433"/>
            <a:ext cx="2784477" cy="478594"/>
          </a:xfrm>
          <a:prstGeom prst="roundRect">
            <a:avLst>
              <a:gd name="adj" fmla="val 8733"/>
            </a:avLst>
          </a:prstGeom>
          <a:solidFill>
            <a:srgbClr val="005CB9"/>
          </a:solidFill>
        </p:spPr>
        <p:txBody>
          <a:bodyPr wrap="none" lIns="182880" rIns="182880" anchor="b">
            <a:spAutoFit/>
          </a:bodyPr>
          <a:lstStyle>
            <a:lvl1pPr marL="0" indent="0" algn="ctr">
              <a:buNone/>
              <a:defRPr sz="900" spc="300">
                <a:solidFill>
                  <a:srgbClr val="F8F5F1"/>
                </a:solidFill>
              </a:defRPr>
            </a:lvl1pPr>
          </a:lstStyle>
          <a:p>
            <a:pPr lvl="0"/>
            <a:endParaRPr lang="en-US"/>
          </a:p>
          <a:p>
            <a:pPr lvl="0"/>
            <a:r>
              <a:rPr lang="en-US"/>
              <a:t>ENTER SECTION TITLE HERE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4B6F73F-EC53-A759-7CB1-9B34A1505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AD04C1-BCD5-A54E-6761-75FA6205B3A8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0518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31E5EA5-FE18-38A1-9677-C9E2894B0DF4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1829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96D6F140-FFE7-2E64-3F82-2FA5B026965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940805"/>
            <a:ext cx="3883914" cy="4242384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buNone/>
              <a:defRPr sz="20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buFont typeface="Arial" panose="020B0604020202020204" pitchFamily="34" charset="0"/>
              <a:buChar char="•"/>
              <a:defRPr sz="16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4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C33EF975-39E1-A9C8-8685-F8EDB465EB7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64271" y="940805"/>
            <a:ext cx="3883914" cy="4242384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buNone/>
              <a:defRPr sz="20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buFont typeface="Arial" panose="020B0604020202020204" pitchFamily="34" charset="0"/>
              <a:buChar char="•"/>
              <a:defRPr sz="16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4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E659EBC-9FB9-1E9F-4D94-306B605D51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9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solidFill>
                  <a:srgbClr val="F8F5F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859C804-211C-5966-E9D7-BC1F04EB3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8F5F1">
                    <a:alpha val="70000"/>
                  </a:srgb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9FD0BA-4048-CEE2-6B70-541C95512AC8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8F5F1">
                    <a:alpha val="70000"/>
                  </a:srgb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rgbClr val="F8F5F1">
                  <a:alpha val="70000"/>
                </a:srgb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08B15E2-7CC5-B0A7-CA51-32EC091504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7855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4C3D13B-2DA8-A9E8-F1E4-F04C2DC776EF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1829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26E6AF89-F438-79F0-AA65-49993ED7731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883914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buNone/>
              <a:defRPr sz="18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buFont typeface="Arial" panose="020B0604020202020204" pitchFamily="34" charset="0"/>
              <a:buChar char="•"/>
              <a:defRPr sz="14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1C8878D2-5F52-FB5F-1AB3-9B2890B9D37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64271" y="1436914"/>
            <a:ext cx="3883914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buNone/>
              <a:defRPr sz="18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buFont typeface="Arial" panose="020B0604020202020204" pitchFamily="34" charset="0"/>
              <a:buChar char="•"/>
              <a:defRPr sz="14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A1B743B8-B337-DF2F-F23E-78A4F245BB4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764271" y="893352"/>
            <a:ext cx="3883914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 spc="-50" baseline="0">
                <a:solidFill>
                  <a:srgbClr val="6CC4E8"/>
                </a:solidFill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B608399D-3543-BD65-D10D-1BC91FE8273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883914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 spc="-50" baseline="0">
                <a:solidFill>
                  <a:srgbClr val="6CC4E8"/>
                </a:solidFill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47C39E2-634D-C778-9F91-838D1D1852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9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solidFill>
                  <a:srgbClr val="F8F5F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E9B7875-08BB-C7DE-BD5E-8D3A321E1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8F5F1">
                    <a:alpha val="70000"/>
                  </a:srgb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081393-D559-6AAA-BE2F-F143D449F86B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8F5F1">
                    <a:alpha val="70000"/>
                  </a:srgb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rgbClr val="F8F5F1">
                  <a:alpha val="70000"/>
                </a:srgb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C2D01A9-3FC6-A05D-D915-4568C540AA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4849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8D736E6-337F-238F-63C5-924E91A3435A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1829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D2407159-D7E0-D134-7B36-BBB10B968B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073240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buNone/>
              <a:defRPr sz="18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buFont typeface="Arial" panose="020B0604020202020204" pitchFamily="34" charset="0"/>
              <a:buChar char="•"/>
              <a:defRPr sz="14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9F5DB098-58A5-8414-6732-A5D58C766C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073240" cy="429763"/>
          </a:xfrm>
        </p:spPr>
        <p:txBody>
          <a:bodyPr anchor="b"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buNone/>
              <a:defRPr sz="2000" b="0" i="0" spc="-50" baseline="0">
                <a:solidFill>
                  <a:srgbClr val="6CC4E8"/>
                </a:solidFill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833CE596-E6C2-5C1A-2A97-19CC4AC76C5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879850" y="984250"/>
            <a:ext cx="4758371" cy="419893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buNone/>
              <a:defRPr sz="18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buFont typeface="Arial" panose="020B0604020202020204" pitchFamily="34" charset="0"/>
              <a:buChar char="•"/>
              <a:defRPr sz="14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0499F22-B8BF-48CE-E64D-0AC7AD71C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8F5F1">
                    <a:alpha val="70000"/>
                  </a:srgb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5A4D72-9E6C-5477-92FB-461199FC3456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8F5F1">
                    <a:alpha val="70000"/>
                  </a:srgb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rgbClr val="F8F5F1">
                  <a:alpha val="70000"/>
                </a:srgb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CDE1799-A77D-29E2-5DCC-52191CA0C0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4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EB811EA-15F0-F12D-4B6F-8DC42AF6E569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1829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D2407159-D7E0-D134-7B36-BBB10B968B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073240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buNone/>
              <a:defRPr sz="18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buFont typeface="Arial" panose="020B0604020202020204" pitchFamily="34" charset="0"/>
              <a:buChar char="•"/>
              <a:defRPr sz="14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5F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9F5DB098-58A5-8414-6732-A5D58C766C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073240" cy="429763"/>
          </a:xfrm>
        </p:spPr>
        <p:txBody>
          <a:bodyPr anchor="b"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buNone/>
              <a:defRPr sz="2000" b="0" i="0" spc="-50" baseline="0">
                <a:solidFill>
                  <a:srgbClr val="6CC4E8"/>
                </a:solidFill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A95277-99B8-E7A7-7158-0248B41ED57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879217" y="973093"/>
            <a:ext cx="4758371" cy="4210091"/>
          </a:xfrm>
        </p:spPr>
        <p:txBody>
          <a:bodyPr/>
          <a:lstStyle>
            <a:lvl1pPr>
              <a:defRPr>
                <a:solidFill>
                  <a:srgbClr val="F8F5F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FEEDD5F-B826-AE11-3688-2A99B309D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8F5F1">
                    <a:alpha val="70000"/>
                  </a:srgb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68A01C-986E-7AE5-FDD8-C65108A1EF3C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8F5F1">
                    <a:alpha val="70000"/>
                  </a:srgb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rgbClr val="F8F5F1">
                  <a:alpha val="70000"/>
                </a:srgb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2508FD1-5FBE-3715-BFBB-952CE34648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3408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C8C7AC1-415F-8035-617D-2D352D795862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1829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FA67FAB-C5F2-B595-B644-BC2488430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8F5F1">
                    <a:alpha val="70000"/>
                  </a:srgb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262C78-5767-A127-5A37-DB8B1095466C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8F5F1">
                    <a:alpha val="70000"/>
                  </a:srgb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rgbClr val="F8F5F1">
                  <a:alpha val="70000"/>
                </a:srgb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3386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t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C8C7AC1-415F-8035-617D-2D352D795862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1829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2174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662AE4E-9465-567B-64DA-55EF0D10AB7C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1829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rgbClr val="F8F5F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17796A9-9DD3-22ED-A4F5-33B69C5B0800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8061"/>
            </a:avLst>
          </a:prstGeom>
          <a:solidFill>
            <a:srgbClr val="005C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50A9A03-A578-5C9C-94E6-996CC7BF96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82364" y="174355"/>
            <a:ext cx="800100" cy="293073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7F25677-C6C0-B77D-87B7-2B9EA8A6F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8F5F1">
                    <a:alpha val="70000"/>
                  </a:srgb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ECF8A5-5E22-3573-3937-95C90966031F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8F5F1">
                    <a:alpha val="70000"/>
                  </a:srgb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rgbClr val="F8F5F1">
                  <a:alpha val="70000"/>
                </a:srgb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8760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surface with black lines&#10;&#10;AI-generated content may be incorrect.">
            <a:extLst>
              <a:ext uri="{FF2B5EF4-FFF2-40B4-BE49-F238E27FC236}">
                <a16:creationId xmlns:a16="http://schemas.microsoft.com/office/drawing/2014/main" id="{AE798F27-2B5E-5BBD-70A9-EC23944317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rgbClr val="18295B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F93EF96-FF65-846D-2AEC-9D1FE6933B22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8061"/>
            </a:avLst>
          </a:prstGeom>
          <a:solidFill>
            <a:srgbClr val="1829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8295B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A26E66-B733-C89E-E5A7-FD690AE46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82364" y="174355"/>
            <a:ext cx="800100" cy="293073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F83A322-03AA-39EB-DCF1-EAD319F08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18295B">
                    <a:alpha val="70000"/>
                  </a:srgb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FFE212-4F1C-BA36-FED3-98E6CD6FB7AF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18295B">
                    <a:alpha val="70000"/>
                  </a:srgb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rgbClr val="18295B">
                  <a:alpha val="70000"/>
                </a:srgb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2859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surface with black lines&#10;&#10;AI-generated content may be incorrect.">
            <a:extLst>
              <a:ext uri="{FF2B5EF4-FFF2-40B4-BE49-F238E27FC236}">
                <a16:creationId xmlns:a16="http://schemas.microsoft.com/office/drawing/2014/main" id="{AE798F27-2B5E-5BBD-70A9-EC23944317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rgbClr val="18295B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F93EF96-FF65-846D-2AEC-9D1FE6933B22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8061"/>
            </a:avLst>
          </a:prstGeom>
          <a:solidFill>
            <a:srgbClr val="1829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8295B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A26E66-B733-C89E-E5A7-FD690AE46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82364" y="174355"/>
            <a:ext cx="800100" cy="2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290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08DC7E1-5E05-7810-6A69-C1242D32D2A7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46000">
                <a:schemeClr val="tx1">
                  <a:lumMod val="90000"/>
                  <a:lumOff val="10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0A180E4-88CD-2F1B-D487-DB9A85481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23" y="1897580"/>
            <a:ext cx="7678348" cy="137051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3D8A851-73A8-C258-823C-767053C7C1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423" y="3421383"/>
            <a:ext cx="7678348" cy="89026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b="0" i="0" spc="-50" baseline="0">
                <a:solidFill>
                  <a:srgbClr val="6CC4E8"/>
                </a:solidFill>
                <a:latin typeface="Bahnschrift Light" panose="020B0502040204020203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sub-title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F7C91C2-90FC-6944-9A73-FC6A70EADB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3834" y="1059034"/>
            <a:ext cx="1271944" cy="465908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ED0EA62-C059-958F-F5F3-D4393A431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46C037-D73E-3980-3BF6-A11BB71D04D5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bg1">
                  <a:lumMod val="85000"/>
                  <a:alpha val="7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405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surface with black lines&#10;&#10;AI-generated content may be incorrect.">
            <a:extLst>
              <a:ext uri="{FF2B5EF4-FFF2-40B4-BE49-F238E27FC236}">
                <a16:creationId xmlns:a16="http://schemas.microsoft.com/office/drawing/2014/main" id="{282538E0-1F8A-382C-6BFF-364E921838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0D32B96-4378-CE51-D5C1-B0C1DEB946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2E424F0-18D7-A471-A91B-662BF2F88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43A98808-4A2D-3481-3D91-27BE5A60298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8" y="940804"/>
            <a:ext cx="8141833" cy="424238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20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C6F3D5-B455-0F5C-8738-F9A243129198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DBFFE1-F0AF-CB1D-F1D3-84201AAE86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9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</p:spTree>
    <p:extLst>
      <p:ext uri="{BB962C8B-B14F-4D97-AF65-F5344CB8AC3E}">
        <p14:creationId xmlns:p14="http://schemas.microsoft.com/office/powerpoint/2010/main" val="12610930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&amp;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12B737-CC5A-5871-157A-AC9D3C614B4A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46000">
                <a:schemeClr val="tx1">
                  <a:lumMod val="90000"/>
                  <a:lumOff val="10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80E37D6-CF1F-C90A-76D7-0BB19E6A2A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19294" y="-182433"/>
            <a:ext cx="2784477" cy="478594"/>
          </a:xfrm>
          <a:prstGeom prst="roundRect">
            <a:avLst>
              <a:gd name="adj" fmla="val 8733"/>
            </a:avLst>
          </a:prstGeom>
          <a:solidFill>
            <a:schemeClr val="bg1"/>
          </a:solidFill>
        </p:spPr>
        <p:txBody>
          <a:bodyPr wrap="none" lIns="182880" rIns="182880" anchor="b">
            <a:spAutoFit/>
          </a:bodyPr>
          <a:lstStyle>
            <a:lvl1pPr marL="0" indent="0" algn="ctr">
              <a:buNone/>
              <a:defRPr sz="900" spc="3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  <a:p>
            <a:pPr lvl="0"/>
            <a:r>
              <a:rPr lang="en-US"/>
              <a:t>ENTER SECTION TITLE HERE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094D465-D047-7A03-DDE2-6DDC6838C3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23" y="1897580"/>
            <a:ext cx="7678348" cy="137051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7CC77785-21D2-62AB-E007-D037F65688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423" y="3421383"/>
            <a:ext cx="7678348" cy="89026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b="0" i="0" spc="-50" baseline="0">
                <a:solidFill>
                  <a:srgbClr val="6CC4E8"/>
                </a:solidFill>
                <a:latin typeface="Bahnschrift Light" panose="020B0502040204020203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sub-title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659969B-897C-6423-DAFC-11F81AF7C9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3834" y="1059034"/>
            <a:ext cx="1271944" cy="46590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AA6EB-0FAA-8B18-D6EA-F896982CE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9DF8EF-9624-B378-AE7C-61BE5AF775E4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bg1">
                  <a:lumMod val="85000"/>
                  <a:alpha val="7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6656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&amp;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12B737-CC5A-5871-157A-AC9D3C614B4A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46000">
                <a:schemeClr val="tx1">
                  <a:lumMod val="90000"/>
                  <a:lumOff val="10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80E37D6-CF1F-C90A-76D7-0BB19E6A2A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19294" y="-182433"/>
            <a:ext cx="2784477" cy="478594"/>
          </a:xfrm>
          <a:prstGeom prst="roundRect">
            <a:avLst>
              <a:gd name="adj" fmla="val 8733"/>
            </a:avLst>
          </a:prstGeom>
          <a:solidFill>
            <a:schemeClr val="bg1"/>
          </a:solidFill>
        </p:spPr>
        <p:txBody>
          <a:bodyPr wrap="none" lIns="182880" rIns="182880" anchor="b">
            <a:spAutoFit/>
          </a:bodyPr>
          <a:lstStyle>
            <a:lvl1pPr marL="0" indent="0" algn="ctr">
              <a:buNone/>
              <a:defRPr sz="900" spc="3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  <a:p>
            <a:pPr lvl="0"/>
            <a:r>
              <a:rPr lang="en-US"/>
              <a:t>ENTER SECTION TITLE HERE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094D465-D047-7A03-DDE2-6DDC6838C3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23" y="1897580"/>
            <a:ext cx="7678348" cy="137051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7CC77785-21D2-62AB-E007-D037F65688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423" y="3421383"/>
            <a:ext cx="7678348" cy="89026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b="0" i="0" spc="-50" baseline="0">
                <a:solidFill>
                  <a:srgbClr val="6CC4E8"/>
                </a:solidFill>
                <a:latin typeface="Bahnschrift Light" panose="020B0502040204020203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sub-title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659969B-897C-6423-DAFC-11F81AF7C9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3834" y="1059034"/>
            <a:ext cx="1271944" cy="46590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AA6EB-0FAA-8B18-D6EA-F896982CE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25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70CC473-69AE-B5DC-6CE4-11B1184BFC7C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46000">
                <a:schemeClr val="tx1">
                  <a:lumMod val="90000"/>
                  <a:lumOff val="10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0D32B96-4378-CE51-D5C1-B0C1DEB946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43A98808-4A2D-3481-3D91-27BE5A60298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8" y="940804"/>
            <a:ext cx="8141833" cy="4242385"/>
          </a:xfrm>
        </p:spPr>
        <p:txBody>
          <a:bodyPr>
            <a:normAutofit/>
          </a:bodyPr>
          <a:lstStyle>
            <a:lvl1pPr marL="0" indent="0">
              <a:buNone/>
              <a:defRPr sz="20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1pPr>
            <a:lvl2pPr marL="628650" indent="-285750">
              <a:buFont typeface="Arial" panose="020B0604020202020204" pitchFamily="34" charset="0"/>
              <a:buChar char="•"/>
              <a:defRPr sz="16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DBFFE1-F0AF-CB1D-F1D3-84201AAE86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9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DE4506E-87D3-3141-6F35-E8895F8A1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27546B-BDB6-88A3-ED9C-D45FF5624825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bg1">
                  <a:lumMod val="85000"/>
                  <a:alpha val="7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219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12D61E8-667B-8A0F-56E2-A0CA5DE99A8F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46000">
                <a:schemeClr val="tx1">
                  <a:lumMod val="90000"/>
                  <a:lumOff val="10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96D6F140-FFE7-2E64-3F82-2FA5B026965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940805"/>
            <a:ext cx="3883914" cy="4242384"/>
          </a:xfrm>
        </p:spPr>
        <p:txBody>
          <a:bodyPr>
            <a:normAutofit/>
          </a:bodyPr>
          <a:lstStyle>
            <a:lvl1pPr marL="0" indent="0">
              <a:buNone/>
              <a:defRPr sz="20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1pPr>
            <a:lvl2pPr marL="628650" indent="-285750">
              <a:buFont typeface="Arial" panose="020B0604020202020204" pitchFamily="34" charset="0"/>
              <a:buChar char="•"/>
              <a:defRPr sz="16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C33EF975-39E1-A9C8-8685-F8EDB465EB7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64271" y="940805"/>
            <a:ext cx="3883914" cy="4242384"/>
          </a:xfrm>
        </p:spPr>
        <p:txBody>
          <a:bodyPr>
            <a:normAutofit/>
          </a:bodyPr>
          <a:lstStyle>
            <a:lvl1pPr marL="0" indent="0">
              <a:buNone/>
              <a:defRPr sz="20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1pPr>
            <a:lvl2pPr marL="628650" indent="-285750">
              <a:buFont typeface="Arial" panose="020B0604020202020204" pitchFamily="34" charset="0"/>
              <a:buChar char="•"/>
              <a:defRPr sz="16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E659EBC-9FB9-1E9F-4D94-306B605D51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9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A003E3B-5FB1-D9F2-5C6A-375322207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E7971D-94FF-D24B-231B-B94F887E8B71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bg1">
                  <a:lumMod val="85000"/>
                  <a:alpha val="7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37723D4-C9A8-38B6-6BC6-214A275694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6924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ED0EC0-E5A7-B735-B428-3F596AB4C4D7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46000">
                <a:schemeClr val="tx1">
                  <a:lumMod val="90000"/>
                  <a:lumOff val="10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26E6AF89-F438-79F0-AA65-49993ED7731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883914" cy="3746275"/>
          </a:xfrm>
        </p:spPr>
        <p:txBody>
          <a:bodyPr>
            <a:normAutofit/>
          </a:bodyPr>
          <a:lstStyle>
            <a:lvl1pPr marL="0" indent="0">
              <a:buNone/>
              <a:defRPr sz="18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1pPr>
            <a:lvl2pPr marL="628650" indent="-285750">
              <a:buFont typeface="Arial" panose="020B0604020202020204" pitchFamily="34" charset="0"/>
              <a:buChar char="•"/>
              <a:defRPr sz="14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1C8878D2-5F52-FB5F-1AB3-9B2890B9D37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64271" y="1436914"/>
            <a:ext cx="3883914" cy="3746275"/>
          </a:xfrm>
        </p:spPr>
        <p:txBody>
          <a:bodyPr>
            <a:normAutofit/>
          </a:bodyPr>
          <a:lstStyle>
            <a:lvl1pPr marL="0" indent="0">
              <a:buNone/>
              <a:defRPr sz="18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1pPr>
            <a:lvl2pPr marL="628650" indent="-285750">
              <a:buFont typeface="Arial" panose="020B0604020202020204" pitchFamily="34" charset="0"/>
              <a:buChar char="•"/>
              <a:defRPr sz="14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A1B743B8-B337-DF2F-F23E-78A4F245BB4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764271" y="893352"/>
            <a:ext cx="3883914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 spc="-50" baseline="0">
                <a:solidFill>
                  <a:srgbClr val="6CC4E8"/>
                </a:solidFill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B608399D-3543-BD65-D10D-1BC91FE8273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883914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 spc="-50" baseline="0">
                <a:solidFill>
                  <a:srgbClr val="6CC4E8"/>
                </a:solidFill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47C39E2-634D-C778-9F91-838D1D1852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9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BB3DD91-E8D5-6731-735C-2C7E70B7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4D9F8E-1CC5-06F1-9BFC-ECD803A2E1FD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bg1">
                  <a:lumMod val="85000"/>
                  <a:alpha val="7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4FEF224-B196-EF84-1A16-F9E3B8CA75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29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BE94DD2-2FA3-09DD-7A25-B9248B762E91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46000">
                <a:schemeClr val="tx1">
                  <a:lumMod val="90000"/>
                  <a:lumOff val="10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D2407159-D7E0-D134-7B36-BBB10B968B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073240" cy="3746275"/>
          </a:xfrm>
        </p:spPr>
        <p:txBody>
          <a:bodyPr>
            <a:normAutofit/>
          </a:bodyPr>
          <a:lstStyle>
            <a:lvl1pPr marL="0" indent="0">
              <a:buNone/>
              <a:defRPr sz="18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1pPr>
            <a:lvl2pPr marL="628650" indent="-285750">
              <a:buFont typeface="Arial" panose="020B0604020202020204" pitchFamily="34" charset="0"/>
              <a:buChar char="•"/>
              <a:defRPr sz="14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9F5DB098-58A5-8414-6732-A5D58C766C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073240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 spc="-50" baseline="0">
                <a:solidFill>
                  <a:srgbClr val="6CC4E8"/>
                </a:solidFill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833CE596-E6C2-5C1A-2A97-19CC4AC76C5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879850" y="984250"/>
            <a:ext cx="4758371" cy="4198938"/>
          </a:xfrm>
        </p:spPr>
        <p:txBody>
          <a:bodyPr>
            <a:normAutofit/>
          </a:bodyPr>
          <a:lstStyle>
            <a:lvl1pPr marL="0" indent="0">
              <a:buNone/>
              <a:defRPr sz="18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1pPr>
            <a:lvl2pPr marL="628650" indent="-285750">
              <a:buFont typeface="Arial" panose="020B0604020202020204" pitchFamily="34" charset="0"/>
              <a:buChar char="•"/>
              <a:defRPr sz="14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B597A93-5634-278F-6D52-91747F96B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2B7DD4-1144-FE95-A364-A2F722E6DC60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bg1">
                  <a:lumMod val="85000"/>
                  <a:alpha val="7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E9589C9-200A-8396-8E8C-5BDD26187E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7266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6132198-893A-3EF3-D7DD-17F485C28EE4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46000">
                <a:schemeClr val="tx1">
                  <a:lumMod val="90000"/>
                  <a:lumOff val="10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D2407159-D7E0-D134-7B36-BBB10B968B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073240" cy="3746275"/>
          </a:xfrm>
        </p:spPr>
        <p:txBody>
          <a:bodyPr>
            <a:normAutofit/>
          </a:bodyPr>
          <a:lstStyle>
            <a:lvl1pPr marL="0" indent="0">
              <a:buNone/>
              <a:defRPr sz="18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1pPr>
            <a:lvl2pPr marL="628650" indent="-285750">
              <a:buFont typeface="Arial" panose="020B0604020202020204" pitchFamily="34" charset="0"/>
              <a:buChar char="•"/>
              <a:defRPr sz="14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9F5DB098-58A5-8414-6732-A5D58C766C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073240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 spc="-50" baseline="0">
                <a:solidFill>
                  <a:srgbClr val="6CC4E8"/>
                </a:solidFill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A95277-99B8-E7A7-7158-0248B41ED57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879217" y="973093"/>
            <a:ext cx="4758371" cy="42100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E0C11B5-781B-F463-6C1A-D83B6CB49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93A69B-ECE9-A0D5-B132-37B0BAC5D4E3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bg1">
                  <a:lumMod val="85000"/>
                  <a:alpha val="7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D6DCBF7-7E3E-DD21-5644-2B467A691B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0017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31C507F-ADCE-BD3B-50B9-AD68CA469C8C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46000">
                <a:schemeClr val="tx1">
                  <a:lumMod val="90000"/>
                  <a:lumOff val="10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C8A9B-F63A-9416-ABA8-4AB0FBE4C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E21064-525C-1C1C-3C51-4F723DEC751D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bg1">
                  <a:lumMod val="85000"/>
                  <a:alpha val="7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7884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t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31C507F-ADCE-BD3B-50B9-AD68CA469C8C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46000">
                <a:schemeClr val="tx1">
                  <a:lumMod val="90000"/>
                  <a:lumOff val="10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6732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BC5EF6C-31B7-F7B8-1860-461432C58AD2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46000">
                <a:schemeClr val="tx1">
                  <a:lumMod val="90000"/>
                  <a:lumOff val="10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17796A9-9DD3-22ED-A4F5-33B69C5B0800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8061"/>
            </a:avLst>
          </a:prstGeom>
          <a:solidFill>
            <a:srgbClr val="005C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50A9A03-A578-5C9C-94E6-996CC7BF96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82364" y="174355"/>
            <a:ext cx="800100" cy="293073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BCD416F-F9CB-DAF9-40EF-1252D688A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E64DD5-CD90-C84E-D5BC-25E42EB86388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bg1">
                  <a:lumMod val="85000"/>
                  <a:alpha val="7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230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surface with black lines&#10;&#10;AI-generated content may be incorrect.">
            <a:extLst>
              <a:ext uri="{FF2B5EF4-FFF2-40B4-BE49-F238E27FC236}">
                <a16:creationId xmlns:a16="http://schemas.microsoft.com/office/drawing/2014/main" id="{282538E0-1F8A-382C-6BFF-364E921838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0D32B96-4378-CE51-D5C1-B0C1DEB946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43A98808-4A2D-3481-3D91-27BE5A60298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8" y="940804"/>
            <a:ext cx="8141833" cy="424238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20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DBFFE1-F0AF-CB1D-F1D3-84201AAE86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9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</p:spTree>
    <p:extLst>
      <p:ext uri="{BB962C8B-B14F-4D97-AF65-F5344CB8AC3E}">
        <p14:creationId xmlns:p14="http://schemas.microsoft.com/office/powerpoint/2010/main" val="15294992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46B346-C516-D0F8-A09C-E0C563BE6B85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35000">
                <a:schemeClr val="bg1">
                  <a:lumMod val="85000"/>
                </a:schemeClr>
              </a:gs>
              <a:gs pos="99000">
                <a:schemeClr val="bg1">
                  <a:lumMod val="6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chemeClr val="tx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F93EF96-FF65-846D-2AEC-9D1FE6933B22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806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8295B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A26E66-B733-C89E-E5A7-FD690AE46F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82364" y="174355"/>
            <a:ext cx="800100" cy="293073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F83A322-03AA-39EB-DCF1-EAD319F08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FFE212-4F1C-BA36-FED3-98E6CD6FB7AF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1">
                    <a:alpha val="7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tx1">
                  <a:alpha val="7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5182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46B346-C516-D0F8-A09C-E0C563BE6B85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35000">
                <a:schemeClr val="bg1">
                  <a:lumMod val="85000"/>
                </a:schemeClr>
              </a:gs>
              <a:gs pos="99000">
                <a:schemeClr val="bg1">
                  <a:lumMod val="6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chemeClr val="tx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F93EF96-FF65-846D-2AEC-9D1FE6933B22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806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8295B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A26E66-B733-C89E-E5A7-FD690AE46F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82364" y="174355"/>
            <a:ext cx="800100" cy="2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6984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C9E0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08DC7E1-5E05-7810-6A69-C1242D32D2A7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005A76"/>
              </a:gs>
              <a:gs pos="46000">
                <a:srgbClr val="003545"/>
              </a:gs>
              <a:gs pos="100000">
                <a:srgbClr val="00354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0A180E4-88CD-2F1B-D487-DB9A85481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23" y="1897580"/>
            <a:ext cx="7678348" cy="137051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3D8A851-73A8-C258-823C-767053C7C1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423" y="3421383"/>
            <a:ext cx="7678348" cy="89026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b="0" i="0" spc="-50" baseline="0">
                <a:solidFill>
                  <a:srgbClr val="C9E0EB"/>
                </a:solidFill>
                <a:latin typeface="Bahnschrift Light" panose="020B0502040204020203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sub-title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F7C91C2-90FC-6944-9A73-FC6A70EADB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3834" y="1059034"/>
            <a:ext cx="1271944" cy="465908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ED0EA62-C059-958F-F5F3-D4393A431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46C037-D73E-3980-3BF6-A11BB71D04D5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bg1">
                  <a:lumMod val="85000"/>
                  <a:alpha val="7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5331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&amp;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8DB3D65-8AD2-A309-93FF-E55C36F740C0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005A76"/>
              </a:gs>
              <a:gs pos="46000">
                <a:srgbClr val="003545"/>
              </a:gs>
              <a:gs pos="100000">
                <a:srgbClr val="00354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80E37D6-CF1F-C90A-76D7-0BB19E6A2A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19294" y="-182433"/>
            <a:ext cx="2784477" cy="478594"/>
          </a:xfrm>
          <a:prstGeom prst="roundRect">
            <a:avLst>
              <a:gd name="adj" fmla="val 8733"/>
            </a:avLst>
          </a:prstGeom>
          <a:solidFill>
            <a:schemeClr val="bg1"/>
          </a:solidFill>
        </p:spPr>
        <p:txBody>
          <a:bodyPr wrap="none" lIns="182880" rIns="182880" anchor="b">
            <a:spAutoFit/>
          </a:bodyPr>
          <a:lstStyle>
            <a:lvl1pPr marL="0" indent="0" algn="ctr">
              <a:buNone/>
              <a:defRPr sz="900" spc="3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  <a:p>
            <a:pPr lvl="0"/>
            <a:r>
              <a:rPr lang="en-US"/>
              <a:t>ENTER SECTION TITLE HERE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094D465-D047-7A03-DDE2-6DDC6838C3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23" y="1897580"/>
            <a:ext cx="7678348" cy="137051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7CC77785-21D2-62AB-E007-D037F65688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423" y="3421383"/>
            <a:ext cx="7678348" cy="89026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b="0" i="0" spc="-50" baseline="0">
                <a:solidFill>
                  <a:srgbClr val="C9E0EB"/>
                </a:solidFill>
                <a:latin typeface="Bahnschrift Light" panose="020B0502040204020203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sub-title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659969B-897C-6423-DAFC-11F81AF7C9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3834" y="1059034"/>
            <a:ext cx="1271944" cy="46590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AA6EB-0FAA-8B18-D6EA-F896982CE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9DF8EF-9624-B378-AE7C-61BE5AF775E4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bg1">
                  <a:lumMod val="85000"/>
                  <a:alpha val="7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8829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&amp;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377F34E-58ED-9513-88FB-5AD94EC0B7AC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005A76"/>
              </a:gs>
              <a:gs pos="46000">
                <a:srgbClr val="003545"/>
              </a:gs>
              <a:gs pos="100000">
                <a:srgbClr val="00354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80E37D6-CF1F-C90A-76D7-0BB19E6A2A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19294" y="-182433"/>
            <a:ext cx="2784477" cy="478594"/>
          </a:xfrm>
          <a:prstGeom prst="roundRect">
            <a:avLst>
              <a:gd name="adj" fmla="val 8733"/>
            </a:avLst>
          </a:prstGeom>
          <a:solidFill>
            <a:schemeClr val="bg1"/>
          </a:solidFill>
        </p:spPr>
        <p:txBody>
          <a:bodyPr wrap="none" lIns="182880" rIns="182880" anchor="b">
            <a:spAutoFit/>
          </a:bodyPr>
          <a:lstStyle>
            <a:lvl1pPr marL="0" indent="0" algn="ctr">
              <a:buNone/>
              <a:defRPr sz="900" spc="3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  <a:p>
            <a:pPr lvl="0"/>
            <a:r>
              <a:rPr lang="en-US"/>
              <a:t>ENTER SECTION TITLE HERE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094D465-D047-7A03-DDE2-6DDC6838C3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23" y="1897580"/>
            <a:ext cx="7678348" cy="137051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7CC77785-21D2-62AB-E007-D037F65688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423" y="3421383"/>
            <a:ext cx="7678348" cy="89026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b="0" i="0" spc="-50" baseline="0">
                <a:solidFill>
                  <a:srgbClr val="C9E0EB"/>
                </a:solidFill>
                <a:latin typeface="Bahnschrift Light" panose="020B0502040204020203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sub-title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659969B-897C-6423-DAFC-11F81AF7C9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3834" y="1059034"/>
            <a:ext cx="1271944" cy="46590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AA6EB-0FAA-8B18-D6EA-F896982CE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555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C1092B2-A37D-165A-D2D2-7873AF41A742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005A76"/>
              </a:gs>
              <a:gs pos="46000">
                <a:srgbClr val="003545"/>
              </a:gs>
              <a:gs pos="100000">
                <a:srgbClr val="00354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0D32B96-4378-CE51-D5C1-B0C1DEB946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43A98808-4A2D-3481-3D91-27BE5A60298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8" y="940804"/>
            <a:ext cx="8141833" cy="4242385"/>
          </a:xfrm>
        </p:spPr>
        <p:txBody>
          <a:bodyPr>
            <a:normAutofit/>
          </a:bodyPr>
          <a:lstStyle>
            <a:lvl1pPr marL="0" indent="0">
              <a:buNone/>
              <a:defRPr sz="20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1pPr>
            <a:lvl2pPr marL="628650" indent="-285750">
              <a:buFont typeface="Arial" panose="020B0604020202020204" pitchFamily="34" charset="0"/>
              <a:buChar char="•"/>
              <a:defRPr sz="16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DBFFE1-F0AF-CB1D-F1D3-84201AAE86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9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DE4506E-87D3-3141-6F35-E8895F8A1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27546B-BDB6-88A3-ED9C-D45FF5624825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bg1">
                  <a:lumMod val="85000"/>
                  <a:alpha val="7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9847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56699E-A80F-3D5E-655E-0556D2CB743C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005A76"/>
              </a:gs>
              <a:gs pos="46000">
                <a:srgbClr val="003545"/>
              </a:gs>
              <a:gs pos="100000">
                <a:srgbClr val="00354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96D6F140-FFE7-2E64-3F82-2FA5B026965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940805"/>
            <a:ext cx="3883914" cy="4242384"/>
          </a:xfrm>
        </p:spPr>
        <p:txBody>
          <a:bodyPr>
            <a:normAutofit/>
          </a:bodyPr>
          <a:lstStyle>
            <a:lvl1pPr marL="0" indent="0">
              <a:buNone/>
              <a:defRPr sz="20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1pPr>
            <a:lvl2pPr marL="628650" indent="-285750">
              <a:buFont typeface="Arial" panose="020B0604020202020204" pitchFamily="34" charset="0"/>
              <a:buChar char="•"/>
              <a:defRPr sz="16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C33EF975-39E1-A9C8-8685-F8EDB465EB7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64271" y="940805"/>
            <a:ext cx="3883914" cy="4242384"/>
          </a:xfrm>
        </p:spPr>
        <p:txBody>
          <a:bodyPr>
            <a:normAutofit/>
          </a:bodyPr>
          <a:lstStyle>
            <a:lvl1pPr marL="0" indent="0">
              <a:buNone/>
              <a:defRPr sz="20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1pPr>
            <a:lvl2pPr marL="628650" indent="-285750">
              <a:buFont typeface="Arial" panose="020B0604020202020204" pitchFamily="34" charset="0"/>
              <a:buChar char="•"/>
              <a:defRPr sz="16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E659EBC-9FB9-1E9F-4D94-306B605D51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9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A003E3B-5FB1-D9F2-5C6A-375322207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E7971D-94FF-D24B-231B-B94F887E8B71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bg1">
                  <a:lumMod val="85000"/>
                  <a:alpha val="7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37723D4-C9A8-38B6-6BC6-214A275694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4859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FB2C60-522D-4A00-F21F-099CA7D77DD2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005A76"/>
              </a:gs>
              <a:gs pos="46000">
                <a:srgbClr val="003545"/>
              </a:gs>
              <a:gs pos="100000">
                <a:srgbClr val="00354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26E6AF89-F438-79F0-AA65-49993ED7731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883914" cy="3746275"/>
          </a:xfrm>
        </p:spPr>
        <p:txBody>
          <a:bodyPr>
            <a:normAutofit/>
          </a:bodyPr>
          <a:lstStyle>
            <a:lvl1pPr marL="0" indent="0">
              <a:buNone/>
              <a:defRPr sz="18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1pPr>
            <a:lvl2pPr marL="628650" indent="-285750">
              <a:buFont typeface="Arial" panose="020B0604020202020204" pitchFamily="34" charset="0"/>
              <a:buChar char="•"/>
              <a:defRPr sz="14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1C8878D2-5F52-FB5F-1AB3-9B2890B9D37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64271" y="1436914"/>
            <a:ext cx="3883914" cy="3746275"/>
          </a:xfrm>
        </p:spPr>
        <p:txBody>
          <a:bodyPr>
            <a:normAutofit/>
          </a:bodyPr>
          <a:lstStyle>
            <a:lvl1pPr marL="0" indent="0">
              <a:buNone/>
              <a:defRPr sz="18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1pPr>
            <a:lvl2pPr marL="628650" indent="-285750">
              <a:buFont typeface="Arial" panose="020B0604020202020204" pitchFamily="34" charset="0"/>
              <a:buChar char="•"/>
              <a:defRPr sz="14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A1B743B8-B337-DF2F-F23E-78A4F245BB4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764271" y="893352"/>
            <a:ext cx="3883914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 spc="-50" baseline="0">
                <a:solidFill>
                  <a:srgbClr val="C9E0EB"/>
                </a:solidFill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B608399D-3543-BD65-D10D-1BC91FE8273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883914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 spc="-50" baseline="0">
                <a:solidFill>
                  <a:srgbClr val="C9E0EB"/>
                </a:solidFill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47C39E2-634D-C778-9F91-838D1D1852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9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BB3DD91-E8D5-6731-735C-2C7E70B7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4D9F8E-1CC5-06F1-9BFC-ECD803A2E1FD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bg1">
                  <a:lumMod val="85000"/>
                  <a:alpha val="7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4FEF224-B196-EF84-1A16-F9E3B8CA75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1688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0363D66-9097-EB2A-4052-0F54A5D54DD8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005A76"/>
              </a:gs>
              <a:gs pos="46000">
                <a:srgbClr val="003545"/>
              </a:gs>
              <a:gs pos="100000">
                <a:srgbClr val="00354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D2407159-D7E0-D134-7B36-BBB10B968B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073240" cy="3746275"/>
          </a:xfrm>
        </p:spPr>
        <p:txBody>
          <a:bodyPr>
            <a:normAutofit/>
          </a:bodyPr>
          <a:lstStyle>
            <a:lvl1pPr marL="0" indent="0">
              <a:buNone/>
              <a:defRPr sz="18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1pPr>
            <a:lvl2pPr marL="628650" indent="-285750">
              <a:buFont typeface="Arial" panose="020B0604020202020204" pitchFamily="34" charset="0"/>
              <a:buChar char="•"/>
              <a:defRPr sz="14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9F5DB098-58A5-8414-6732-A5D58C766C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073240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 spc="-50" baseline="0">
                <a:solidFill>
                  <a:srgbClr val="C9E0EB"/>
                </a:solidFill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833CE596-E6C2-5C1A-2A97-19CC4AC76C5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879850" y="984250"/>
            <a:ext cx="4758371" cy="4198938"/>
          </a:xfrm>
        </p:spPr>
        <p:txBody>
          <a:bodyPr>
            <a:normAutofit/>
          </a:bodyPr>
          <a:lstStyle>
            <a:lvl1pPr marL="0" indent="0">
              <a:buNone/>
              <a:defRPr sz="18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1pPr>
            <a:lvl2pPr marL="628650" indent="-285750">
              <a:buFont typeface="Arial" panose="020B0604020202020204" pitchFamily="34" charset="0"/>
              <a:buChar char="•"/>
              <a:defRPr sz="14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B597A93-5634-278F-6D52-91747F96B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2B7DD4-1144-FE95-A364-A2F722E6DC60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bg1">
                  <a:lumMod val="85000"/>
                  <a:alpha val="7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E9589C9-200A-8396-8E8C-5BDD26187E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0336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4380F4-2211-F1F8-B281-F0F9F519D647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005A76"/>
              </a:gs>
              <a:gs pos="46000">
                <a:srgbClr val="003545"/>
              </a:gs>
              <a:gs pos="100000">
                <a:srgbClr val="00354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D2407159-D7E0-D134-7B36-BBB10B968B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073240" cy="3746275"/>
          </a:xfrm>
        </p:spPr>
        <p:txBody>
          <a:bodyPr>
            <a:normAutofit/>
          </a:bodyPr>
          <a:lstStyle>
            <a:lvl1pPr marL="0" indent="0">
              <a:buNone/>
              <a:defRPr sz="18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1pPr>
            <a:lvl2pPr marL="628650" indent="-285750">
              <a:buFont typeface="Arial" panose="020B0604020202020204" pitchFamily="34" charset="0"/>
              <a:buChar char="•"/>
              <a:defRPr sz="14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chemeClr val="bg1"/>
                </a:solidFill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9F5DB098-58A5-8414-6732-A5D58C766C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073240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 spc="-50" baseline="0">
                <a:solidFill>
                  <a:srgbClr val="C9E0EB"/>
                </a:solidFill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A95277-99B8-E7A7-7158-0248B41ED57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879217" y="973093"/>
            <a:ext cx="4758371" cy="42100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E0C11B5-781B-F463-6C1A-D83B6CB49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93A69B-ECE9-A0D5-B132-37B0BAC5D4E3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bg1">
                  <a:lumMod val="85000"/>
                  <a:alpha val="7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D6DCBF7-7E3E-DD21-5644-2B467A691B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46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surface with black lines&#10;&#10;AI-generated content may be incorrect.">
            <a:extLst>
              <a:ext uri="{FF2B5EF4-FFF2-40B4-BE49-F238E27FC236}">
                <a16:creationId xmlns:a16="http://schemas.microsoft.com/office/drawing/2014/main" id="{4A0AB91B-5A53-B4EE-C7A1-CD5B7A5EC0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B7922B6-A873-B263-2883-8FA776234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96D6F140-FFE7-2E64-3F82-2FA5B026965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940805"/>
            <a:ext cx="3883914" cy="4242384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20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C33EF975-39E1-A9C8-8685-F8EDB465EB7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64271" y="940805"/>
            <a:ext cx="3883914" cy="4242384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20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BE9285-C5DD-0290-3145-B7FD4977B38A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DDD0FBC-BB05-748E-9E4B-5D7702B467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E659EBC-9FB9-1E9F-4D94-306B605D51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9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</p:spTree>
    <p:extLst>
      <p:ext uri="{BB962C8B-B14F-4D97-AF65-F5344CB8AC3E}">
        <p14:creationId xmlns:p14="http://schemas.microsoft.com/office/powerpoint/2010/main" val="34131359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167732-9523-F2AE-4D8F-7DE9048715E6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005A76"/>
              </a:gs>
              <a:gs pos="46000">
                <a:srgbClr val="003545"/>
              </a:gs>
              <a:gs pos="100000">
                <a:srgbClr val="00354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C8A9B-F63A-9416-ABA8-4AB0FBE4C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E21064-525C-1C1C-3C51-4F723DEC751D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bg1">
                  <a:lumMod val="85000"/>
                  <a:alpha val="7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0488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t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167732-9523-F2AE-4D8F-7DE9048715E6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005A76"/>
              </a:gs>
              <a:gs pos="46000">
                <a:srgbClr val="003545"/>
              </a:gs>
              <a:gs pos="100000">
                <a:srgbClr val="00354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2510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833B92-67FD-B36D-7BED-A871FC619ECE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005A76"/>
              </a:gs>
              <a:gs pos="46000">
                <a:srgbClr val="003545"/>
              </a:gs>
              <a:gs pos="100000">
                <a:srgbClr val="003545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17796A9-9DD3-22ED-A4F5-33B69C5B0800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8061"/>
            </a:avLst>
          </a:prstGeom>
          <a:solidFill>
            <a:srgbClr val="83AAB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50A9A03-A578-5C9C-94E6-996CC7BF96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82364" y="174355"/>
            <a:ext cx="800100" cy="293073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BCD416F-F9CB-DAF9-40EF-1252D688A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E64DD5-CD90-C84E-D5BC-25E42EB86388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bg1">
                    <a:lumMod val="85000"/>
                    <a:alpha val="7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bg1">
                  <a:lumMod val="85000"/>
                  <a:alpha val="7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3518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46B346-C516-D0F8-A09C-E0C563BE6B85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C9E0EB"/>
              </a:gs>
              <a:gs pos="35000">
                <a:srgbClr val="91BDCF"/>
              </a:gs>
              <a:gs pos="99000">
                <a:srgbClr val="83AAB8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rgbClr val="005A76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F93EF96-FF65-846D-2AEC-9D1FE6933B22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8061"/>
            </a:avLst>
          </a:prstGeom>
          <a:solidFill>
            <a:srgbClr val="005A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8295B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1A26E66-B733-C89E-E5A7-FD690AE46F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82364" y="174355"/>
            <a:ext cx="800100" cy="293073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F83A322-03AA-39EB-DCF1-EAD319F08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005A76"/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FFE212-4F1C-BA36-FED3-98E6CD6FB7AF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005A76">
                    <a:alpha val="70000"/>
                  </a:srgb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rgbClr val="005A76">
                  <a:alpha val="70000"/>
                </a:srgb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9511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6E7DEC-2595-5F85-FF58-5C33DCADF28E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C9E0EB"/>
              </a:gs>
              <a:gs pos="35000">
                <a:srgbClr val="91BDCF"/>
              </a:gs>
              <a:gs pos="99000">
                <a:srgbClr val="83AAB8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05BD9E7-A0F3-D973-B3DB-A210229D17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rgbClr val="005A76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777F3A1-B840-2EAE-866D-1BA4CDA01932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8061"/>
            </a:avLst>
          </a:prstGeom>
          <a:solidFill>
            <a:srgbClr val="005A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8295B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BFF25A9-05FC-11D4-5B8E-F526E64D33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82364" y="174355"/>
            <a:ext cx="800100" cy="2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3327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EED7EDB-7F2A-F68F-13DA-CD57195797C0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E1E1E1"/>
              </a:gs>
              <a:gs pos="46000">
                <a:srgbClr val="D7D7D7"/>
              </a:gs>
              <a:gs pos="100000">
                <a:srgbClr val="C8C8C8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0A180E4-88CD-2F1B-D487-DB9A85481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23" y="1897580"/>
            <a:ext cx="7678348" cy="137051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4000" b="0" i="0" spc="-100" baseline="0"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3D8A851-73A8-C258-823C-767053C7C1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423" y="3421383"/>
            <a:ext cx="7678348" cy="89026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b="0" i="0" spc="-50" baseline="0">
                <a:solidFill>
                  <a:srgbClr val="464646"/>
                </a:solidFill>
                <a:latin typeface="Bahnschrift Light" panose="020B0502040204020203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sub-title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10B0772-2BCC-B25B-7E15-1E11AAD3E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897C26-81B7-5715-E88B-E5B7AFD753CD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5F27A8A-B6A9-2C73-E270-0F20BB010B12}"/>
              </a:ext>
            </a:extLst>
          </p:cNvPr>
          <p:cNvGrpSpPr/>
          <p:nvPr userDrawn="1"/>
        </p:nvGrpSpPr>
        <p:grpSpPr>
          <a:xfrm>
            <a:off x="833834" y="1055852"/>
            <a:ext cx="2920320" cy="465907"/>
            <a:chOff x="2340972" y="923861"/>
            <a:chExt cx="4916419" cy="784364"/>
          </a:xfrm>
        </p:grpSpPr>
        <p:grpSp>
          <p:nvGrpSpPr>
            <p:cNvPr id="27" name="Graphic 6">
              <a:extLst>
                <a:ext uri="{FF2B5EF4-FFF2-40B4-BE49-F238E27FC236}">
                  <a16:creationId xmlns:a16="http://schemas.microsoft.com/office/drawing/2014/main" id="{50B57272-BFBD-784A-D82A-3EEC8FF4D784}"/>
                </a:ext>
              </a:extLst>
            </p:cNvPr>
            <p:cNvGrpSpPr/>
            <p:nvPr/>
          </p:nvGrpSpPr>
          <p:grpSpPr>
            <a:xfrm>
              <a:off x="2340972" y="923861"/>
              <a:ext cx="2142972" cy="784364"/>
              <a:chOff x="2340972" y="923861"/>
              <a:chExt cx="2142972" cy="784364"/>
            </a:xfrm>
            <a:solidFill>
              <a:schemeClr val="accent1"/>
            </a:solidFill>
          </p:grpSpPr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858B8F88-0DC0-39CE-34BF-1CAC1ADE3342}"/>
                  </a:ext>
                </a:extLst>
              </p:cNvPr>
              <p:cNvSpPr/>
              <p:nvPr/>
            </p:nvSpPr>
            <p:spPr>
              <a:xfrm>
                <a:off x="3689860" y="1169378"/>
                <a:ext cx="399846" cy="284602"/>
              </a:xfrm>
              <a:custGeom>
                <a:avLst/>
                <a:gdLst>
                  <a:gd name="connsiteX0" fmla="*/ 327502 w 399846"/>
                  <a:gd name="connsiteY0" fmla="*/ 0 h 284602"/>
                  <a:gd name="connsiteX1" fmla="*/ 332920 w 399846"/>
                  <a:gd name="connsiteY1" fmla="*/ 24001 h 284602"/>
                  <a:gd name="connsiteX2" fmla="*/ 280539 w 399846"/>
                  <a:gd name="connsiteY2" fmla="*/ 233469 h 284602"/>
                  <a:gd name="connsiteX3" fmla="*/ 221218 w 399846"/>
                  <a:gd name="connsiteY3" fmla="*/ 285 h 284602"/>
                  <a:gd name="connsiteX4" fmla="*/ 69493 w 399846"/>
                  <a:gd name="connsiteY4" fmla="*/ 0 h 284602"/>
                  <a:gd name="connsiteX5" fmla="*/ 73961 w 399846"/>
                  <a:gd name="connsiteY5" fmla="*/ 29883 h 284602"/>
                  <a:gd name="connsiteX6" fmla="*/ 15686 w 399846"/>
                  <a:gd name="connsiteY6" fmla="*/ 259273 h 284602"/>
                  <a:gd name="connsiteX7" fmla="*/ 0 w 399846"/>
                  <a:gd name="connsiteY7" fmla="*/ 284602 h 284602"/>
                  <a:gd name="connsiteX8" fmla="*/ 67972 w 399846"/>
                  <a:gd name="connsiteY8" fmla="*/ 284602 h 284602"/>
                  <a:gd name="connsiteX9" fmla="*/ 64169 w 399846"/>
                  <a:gd name="connsiteY9" fmla="*/ 260886 h 284602"/>
                  <a:gd name="connsiteX10" fmla="*/ 116551 w 399846"/>
                  <a:gd name="connsiteY10" fmla="*/ 51418 h 284602"/>
                  <a:gd name="connsiteX11" fmla="*/ 174826 w 399846"/>
                  <a:gd name="connsiteY11" fmla="*/ 284318 h 284602"/>
                  <a:gd name="connsiteX12" fmla="*/ 315143 w 399846"/>
                  <a:gd name="connsiteY12" fmla="*/ 284318 h 284602"/>
                  <a:gd name="connsiteX13" fmla="*/ 382545 w 399846"/>
                  <a:gd name="connsiteY13" fmla="*/ 21820 h 284602"/>
                  <a:gd name="connsiteX14" fmla="*/ 399847 w 399846"/>
                  <a:gd name="connsiteY14" fmla="*/ 0 h 284602"/>
                  <a:gd name="connsiteX15" fmla="*/ 327502 w 399846"/>
                  <a:gd name="connsiteY15" fmla="*/ 0 h 284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9846" h="284602">
                    <a:moveTo>
                      <a:pt x="327502" y="0"/>
                    </a:moveTo>
                    <a:cubicBezTo>
                      <a:pt x="332350" y="4838"/>
                      <a:pt x="334536" y="15843"/>
                      <a:pt x="332920" y="24001"/>
                    </a:cubicBezTo>
                    <a:cubicBezTo>
                      <a:pt x="331304" y="32065"/>
                      <a:pt x="280539" y="233469"/>
                      <a:pt x="280539" y="233469"/>
                    </a:cubicBezTo>
                    <a:lnTo>
                      <a:pt x="221218" y="285"/>
                    </a:lnTo>
                    <a:cubicBezTo>
                      <a:pt x="221218" y="285"/>
                      <a:pt x="86225" y="0"/>
                      <a:pt x="69493" y="0"/>
                    </a:cubicBezTo>
                    <a:cubicBezTo>
                      <a:pt x="77574" y="11669"/>
                      <a:pt x="75577" y="22389"/>
                      <a:pt x="73961" y="29883"/>
                    </a:cubicBezTo>
                    <a:cubicBezTo>
                      <a:pt x="72345" y="37378"/>
                      <a:pt x="19964" y="244758"/>
                      <a:pt x="15686" y="259273"/>
                    </a:cubicBezTo>
                    <a:cubicBezTo>
                      <a:pt x="11408" y="273788"/>
                      <a:pt x="7605" y="280808"/>
                      <a:pt x="0" y="284602"/>
                    </a:cubicBezTo>
                    <a:lnTo>
                      <a:pt x="67972" y="284602"/>
                    </a:lnTo>
                    <a:cubicBezTo>
                      <a:pt x="64169" y="276539"/>
                      <a:pt x="61508" y="272270"/>
                      <a:pt x="64169" y="260886"/>
                    </a:cubicBezTo>
                    <a:cubicBezTo>
                      <a:pt x="66831" y="249596"/>
                      <a:pt x="116551" y="51418"/>
                      <a:pt x="116551" y="51418"/>
                    </a:cubicBezTo>
                    <a:lnTo>
                      <a:pt x="174826" y="284318"/>
                    </a:lnTo>
                    <a:lnTo>
                      <a:pt x="315143" y="284318"/>
                    </a:lnTo>
                    <a:cubicBezTo>
                      <a:pt x="315143" y="284318"/>
                      <a:pt x="379312" y="33678"/>
                      <a:pt x="382545" y="21820"/>
                    </a:cubicBezTo>
                    <a:cubicBezTo>
                      <a:pt x="385777" y="9961"/>
                      <a:pt x="394998" y="2656"/>
                      <a:pt x="399847" y="0"/>
                    </a:cubicBezTo>
                    <a:lnTo>
                      <a:pt x="327502" y="0"/>
                    </a:ln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55393684-17DB-36DB-11E0-6759EB3D683D}"/>
                  </a:ext>
                </a:extLst>
              </p:cNvPr>
              <p:cNvSpPr/>
              <p:nvPr/>
            </p:nvSpPr>
            <p:spPr>
              <a:xfrm>
                <a:off x="2340972" y="923861"/>
                <a:ext cx="2142972" cy="784364"/>
              </a:xfrm>
              <a:custGeom>
                <a:avLst/>
                <a:gdLst>
                  <a:gd name="connsiteX0" fmla="*/ 1071486 w 2142972"/>
                  <a:gd name="connsiteY0" fmla="*/ 0 h 784364"/>
                  <a:gd name="connsiteX1" fmla="*/ 0 w 2142972"/>
                  <a:gd name="connsiteY1" fmla="*/ 392182 h 784364"/>
                  <a:gd name="connsiteX2" fmla="*/ 1071486 w 2142972"/>
                  <a:gd name="connsiteY2" fmla="*/ 784364 h 784364"/>
                  <a:gd name="connsiteX3" fmla="*/ 2142973 w 2142972"/>
                  <a:gd name="connsiteY3" fmla="*/ 392182 h 784364"/>
                  <a:gd name="connsiteX4" fmla="*/ 1071486 w 2142972"/>
                  <a:gd name="connsiteY4" fmla="*/ 0 h 784364"/>
                  <a:gd name="connsiteX5" fmla="*/ 1071486 w 2142972"/>
                  <a:gd name="connsiteY5" fmla="*/ 716249 h 784364"/>
                  <a:gd name="connsiteX6" fmla="*/ 18443 w 2142972"/>
                  <a:gd name="connsiteY6" fmla="*/ 391423 h 784364"/>
                  <a:gd name="connsiteX7" fmla="*/ 1071486 w 2142972"/>
                  <a:gd name="connsiteY7" fmla="*/ 66692 h 784364"/>
                  <a:gd name="connsiteX8" fmla="*/ 2124530 w 2142972"/>
                  <a:gd name="connsiteY8" fmla="*/ 391423 h 784364"/>
                  <a:gd name="connsiteX9" fmla="*/ 1071486 w 2142972"/>
                  <a:gd name="connsiteY9" fmla="*/ 716155 h 784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42972" h="784364">
                    <a:moveTo>
                      <a:pt x="1071486" y="0"/>
                    </a:moveTo>
                    <a:cubicBezTo>
                      <a:pt x="490349" y="0"/>
                      <a:pt x="0" y="175600"/>
                      <a:pt x="0" y="392182"/>
                    </a:cubicBezTo>
                    <a:cubicBezTo>
                      <a:pt x="0" y="608765"/>
                      <a:pt x="479702" y="784364"/>
                      <a:pt x="1071486" y="784364"/>
                    </a:cubicBezTo>
                    <a:cubicBezTo>
                      <a:pt x="1663271" y="784364"/>
                      <a:pt x="2142973" y="608765"/>
                      <a:pt x="2142973" y="392182"/>
                    </a:cubicBezTo>
                    <a:cubicBezTo>
                      <a:pt x="2142973" y="175600"/>
                      <a:pt x="1663271" y="0"/>
                      <a:pt x="1071486" y="0"/>
                    </a:cubicBezTo>
                    <a:close/>
                    <a:moveTo>
                      <a:pt x="1071486" y="716249"/>
                    </a:moveTo>
                    <a:cubicBezTo>
                      <a:pt x="489969" y="716249"/>
                      <a:pt x="18443" y="570818"/>
                      <a:pt x="18443" y="391423"/>
                    </a:cubicBezTo>
                    <a:cubicBezTo>
                      <a:pt x="18443" y="212029"/>
                      <a:pt x="500616" y="66692"/>
                      <a:pt x="1071486" y="66692"/>
                    </a:cubicBezTo>
                    <a:cubicBezTo>
                      <a:pt x="1642356" y="66692"/>
                      <a:pt x="2124530" y="212124"/>
                      <a:pt x="2124530" y="391423"/>
                    </a:cubicBezTo>
                    <a:cubicBezTo>
                      <a:pt x="2124530" y="570723"/>
                      <a:pt x="1653099" y="716155"/>
                      <a:pt x="1071486" y="716155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7104C1F6-E7FB-FEA3-DF1A-DD8FCF1019F4}"/>
                  </a:ext>
                </a:extLst>
              </p:cNvPr>
              <p:cNvSpPr/>
              <p:nvPr/>
            </p:nvSpPr>
            <p:spPr>
              <a:xfrm>
                <a:off x="4104441" y="1183038"/>
                <a:ext cx="30266" cy="33772"/>
              </a:xfrm>
              <a:custGeom>
                <a:avLst/>
                <a:gdLst>
                  <a:gd name="connsiteX0" fmla="*/ 20154 w 30266"/>
                  <a:gd name="connsiteY0" fmla="*/ 0 h 33772"/>
                  <a:gd name="connsiteX1" fmla="*/ 7225 w 30266"/>
                  <a:gd name="connsiteY1" fmla="*/ 0 h 33772"/>
                  <a:gd name="connsiteX2" fmla="*/ 0 w 30266"/>
                  <a:gd name="connsiteY2" fmla="*/ 33773 h 33772"/>
                  <a:gd name="connsiteX3" fmla="*/ 5133 w 30266"/>
                  <a:gd name="connsiteY3" fmla="*/ 33773 h 33772"/>
                  <a:gd name="connsiteX4" fmla="*/ 8271 w 30266"/>
                  <a:gd name="connsiteY4" fmla="*/ 19163 h 33772"/>
                  <a:gd name="connsiteX5" fmla="*/ 14165 w 30266"/>
                  <a:gd name="connsiteY5" fmla="*/ 19163 h 33772"/>
                  <a:gd name="connsiteX6" fmla="*/ 19964 w 30266"/>
                  <a:gd name="connsiteY6" fmla="*/ 33773 h 33772"/>
                  <a:gd name="connsiteX7" fmla="*/ 25668 w 30266"/>
                  <a:gd name="connsiteY7" fmla="*/ 33773 h 33772"/>
                  <a:gd name="connsiteX8" fmla="*/ 19203 w 30266"/>
                  <a:gd name="connsiteY8" fmla="*/ 18973 h 33772"/>
                  <a:gd name="connsiteX9" fmla="*/ 29946 w 30266"/>
                  <a:gd name="connsiteY9" fmla="*/ 9676 h 33772"/>
                  <a:gd name="connsiteX10" fmla="*/ 20059 w 30266"/>
                  <a:gd name="connsiteY10" fmla="*/ 0 h 33772"/>
                  <a:gd name="connsiteX11" fmla="*/ 24812 w 30266"/>
                  <a:gd name="connsiteY11" fmla="*/ 9297 h 33772"/>
                  <a:gd name="connsiteX12" fmla="*/ 15401 w 30266"/>
                  <a:gd name="connsiteY12" fmla="*/ 14799 h 33772"/>
                  <a:gd name="connsiteX13" fmla="*/ 9221 w 30266"/>
                  <a:gd name="connsiteY13" fmla="*/ 14799 h 33772"/>
                  <a:gd name="connsiteX14" fmla="*/ 11503 w 30266"/>
                  <a:gd name="connsiteY14" fmla="*/ 4269 h 33772"/>
                  <a:gd name="connsiteX15" fmla="*/ 18538 w 30266"/>
                  <a:gd name="connsiteY15" fmla="*/ 4269 h 33772"/>
                  <a:gd name="connsiteX16" fmla="*/ 24907 w 30266"/>
                  <a:gd name="connsiteY16" fmla="*/ 9202 h 33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266" h="33772">
                    <a:moveTo>
                      <a:pt x="20154" y="0"/>
                    </a:moveTo>
                    <a:lnTo>
                      <a:pt x="7225" y="0"/>
                    </a:lnTo>
                    <a:lnTo>
                      <a:pt x="0" y="33773"/>
                    </a:lnTo>
                    <a:lnTo>
                      <a:pt x="5133" y="33773"/>
                    </a:lnTo>
                    <a:lnTo>
                      <a:pt x="8271" y="19163"/>
                    </a:lnTo>
                    <a:lnTo>
                      <a:pt x="14165" y="19163"/>
                    </a:lnTo>
                    <a:lnTo>
                      <a:pt x="19964" y="33773"/>
                    </a:lnTo>
                    <a:lnTo>
                      <a:pt x="25668" y="33773"/>
                    </a:lnTo>
                    <a:lnTo>
                      <a:pt x="19203" y="18973"/>
                    </a:lnTo>
                    <a:cubicBezTo>
                      <a:pt x="24337" y="18309"/>
                      <a:pt x="28710" y="15748"/>
                      <a:pt x="29946" y="9676"/>
                    </a:cubicBezTo>
                    <a:cubicBezTo>
                      <a:pt x="31372" y="3036"/>
                      <a:pt x="28044" y="0"/>
                      <a:pt x="20059" y="0"/>
                    </a:cubicBezTo>
                    <a:close/>
                    <a:moveTo>
                      <a:pt x="24812" y="9297"/>
                    </a:moveTo>
                    <a:cubicBezTo>
                      <a:pt x="23671" y="14515"/>
                      <a:pt x="19774" y="14799"/>
                      <a:pt x="15401" y="14799"/>
                    </a:cubicBezTo>
                    <a:lnTo>
                      <a:pt x="9221" y="14799"/>
                    </a:lnTo>
                    <a:lnTo>
                      <a:pt x="11503" y="4269"/>
                    </a:lnTo>
                    <a:lnTo>
                      <a:pt x="18538" y="4269"/>
                    </a:lnTo>
                    <a:cubicBezTo>
                      <a:pt x="22150" y="4269"/>
                      <a:pt x="25763" y="5028"/>
                      <a:pt x="24907" y="9202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3CF0300B-B559-822D-25A3-FAB8D80B8C91}"/>
                  </a:ext>
                </a:extLst>
              </p:cNvPr>
              <p:cNvSpPr/>
              <p:nvPr/>
            </p:nvSpPr>
            <p:spPr>
              <a:xfrm>
                <a:off x="4088829" y="1170706"/>
                <a:ext cx="60886" cy="58533"/>
              </a:xfrm>
              <a:custGeom>
                <a:avLst/>
                <a:gdLst>
                  <a:gd name="connsiteX0" fmla="*/ 36812 w 60886"/>
                  <a:gd name="connsiteY0" fmla="*/ 0 h 58533"/>
                  <a:gd name="connsiteX1" fmla="*/ 687 w 60886"/>
                  <a:gd name="connsiteY1" fmla="*/ 29219 h 58533"/>
                  <a:gd name="connsiteX2" fmla="*/ 24359 w 60886"/>
                  <a:gd name="connsiteY2" fmla="*/ 58533 h 58533"/>
                  <a:gd name="connsiteX3" fmla="*/ 60199 w 60886"/>
                  <a:gd name="connsiteY3" fmla="*/ 29219 h 58533"/>
                  <a:gd name="connsiteX4" fmla="*/ 36812 w 60886"/>
                  <a:gd name="connsiteY4" fmla="*/ 0 h 58533"/>
                  <a:gd name="connsiteX5" fmla="*/ 54400 w 60886"/>
                  <a:gd name="connsiteY5" fmla="*/ 29219 h 58533"/>
                  <a:gd name="connsiteX6" fmla="*/ 25500 w 60886"/>
                  <a:gd name="connsiteY6" fmla="*/ 53695 h 58533"/>
                  <a:gd name="connsiteX7" fmla="*/ 6677 w 60886"/>
                  <a:gd name="connsiteY7" fmla="*/ 29219 h 58533"/>
                  <a:gd name="connsiteX8" fmla="*/ 35862 w 60886"/>
                  <a:gd name="connsiteY8" fmla="*/ 4933 h 58533"/>
                  <a:gd name="connsiteX9" fmla="*/ 54400 w 60886"/>
                  <a:gd name="connsiteY9" fmla="*/ 29219 h 58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886" h="58533">
                    <a:moveTo>
                      <a:pt x="36812" y="0"/>
                    </a:moveTo>
                    <a:cubicBezTo>
                      <a:pt x="20651" y="0"/>
                      <a:pt x="4300" y="12333"/>
                      <a:pt x="687" y="29219"/>
                    </a:cubicBezTo>
                    <a:cubicBezTo>
                      <a:pt x="-2925" y="46200"/>
                      <a:pt x="8103" y="58533"/>
                      <a:pt x="24359" y="58533"/>
                    </a:cubicBezTo>
                    <a:cubicBezTo>
                      <a:pt x="40615" y="58533"/>
                      <a:pt x="56586" y="46200"/>
                      <a:pt x="60199" y="29219"/>
                    </a:cubicBezTo>
                    <a:cubicBezTo>
                      <a:pt x="63811" y="12333"/>
                      <a:pt x="52783" y="0"/>
                      <a:pt x="36812" y="0"/>
                    </a:cubicBezTo>
                    <a:close/>
                    <a:moveTo>
                      <a:pt x="54400" y="29219"/>
                    </a:moveTo>
                    <a:cubicBezTo>
                      <a:pt x="51357" y="43260"/>
                      <a:pt x="38714" y="53695"/>
                      <a:pt x="25500" y="53695"/>
                    </a:cubicBezTo>
                    <a:cubicBezTo>
                      <a:pt x="12285" y="53695"/>
                      <a:pt x="3730" y="43354"/>
                      <a:pt x="6677" y="29219"/>
                    </a:cubicBezTo>
                    <a:cubicBezTo>
                      <a:pt x="9624" y="15274"/>
                      <a:pt x="22362" y="4933"/>
                      <a:pt x="35862" y="4933"/>
                    </a:cubicBezTo>
                    <a:cubicBezTo>
                      <a:pt x="49361" y="4933"/>
                      <a:pt x="57347" y="15369"/>
                      <a:pt x="54400" y="29219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952A55E6-AD6E-759F-8D57-859837323E21}"/>
                  </a:ext>
                </a:extLst>
              </p:cNvPr>
              <p:cNvSpPr/>
              <p:nvPr/>
            </p:nvSpPr>
            <p:spPr>
              <a:xfrm>
                <a:off x="2603923" y="1169378"/>
                <a:ext cx="738375" cy="284317"/>
              </a:xfrm>
              <a:custGeom>
                <a:avLst/>
                <a:gdLst>
                  <a:gd name="connsiteX0" fmla="*/ 722215 w 738375"/>
                  <a:gd name="connsiteY0" fmla="*/ 250355 h 284317"/>
                  <a:gd name="connsiteX1" fmla="*/ 681717 w 738375"/>
                  <a:gd name="connsiteY1" fmla="*/ 0 h 284317"/>
                  <a:gd name="connsiteX2" fmla="*/ 555469 w 738375"/>
                  <a:gd name="connsiteY2" fmla="*/ 0 h 284317"/>
                  <a:gd name="connsiteX3" fmla="*/ 562789 w 738375"/>
                  <a:gd name="connsiteY3" fmla="*/ 16981 h 284317"/>
                  <a:gd name="connsiteX4" fmla="*/ 402508 w 738375"/>
                  <a:gd name="connsiteY4" fmla="*/ 237453 h 284317"/>
                  <a:gd name="connsiteX5" fmla="*/ 369806 w 738375"/>
                  <a:gd name="connsiteY5" fmla="*/ 273882 h 284317"/>
                  <a:gd name="connsiteX6" fmla="*/ 362581 w 738375"/>
                  <a:gd name="connsiteY6" fmla="*/ 250355 h 284317"/>
                  <a:gd name="connsiteX7" fmla="*/ 322083 w 738375"/>
                  <a:gd name="connsiteY7" fmla="*/ 0 h 284317"/>
                  <a:gd name="connsiteX8" fmla="*/ 195835 w 738375"/>
                  <a:gd name="connsiteY8" fmla="*/ 0 h 284317"/>
                  <a:gd name="connsiteX9" fmla="*/ 203156 w 738375"/>
                  <a:gd name="connsiteY9" fmla="*/ 16981 h 284317"/>
                  <a:gd name="connsiteX10" fmla="*/ 42875 w 738375"/>
                  <a:gd name="connsiteY10" fmla="*/ 237453 h 284317"/>
                  <a:gd name="connsiteX11" fmla="*/ 0 w 738375"/>
                  <a:gd name="connsiteY11" fmla="*/ 284318 h 284317"/>
                  <a:gd name="connsiteX12" fmla="*/ 81757 w 738375"/>
                  <a:gd name="connsiteY12" fmla="*/ 284318 h 284317"/>
                  <a:gd name="connsiteX13" fmla="*/ 83373 w 738375"/>
                  <a:gd name="connsiteY13" fmla="*/ 253581 h 284317"/>
                  <a:gd name="connsiteX14" fmla="*/ 116551 w 738375"/>
                  <a:gd name="connsiteY14" fmla="*/ 208329 h 284317"/>
                  <a:gd name="connsiteX15" fmla="*/ 241182 w 738375"/>
                  <a:gd name="connsiteY15" fmla="*/ 208329 h 284317"/>
                  <a:gd name="connsiteX16" fmla="*/ 248502 w 738375"/>
                  <a:gd name="connsiteY16" fmla="*/ 251114 h 284317"/>
                  <a:gd name="connsiteX17" fmla="*/ 234717 w 738375"/>
                  <a:gd name="connsiteY17" fmla="*/ 284223 h 284317"/>
                  <a:gd name="connsiteX18" fmla="*/ 441390 w 738375"/>
                  <a:gd name="connsiteY18" fmla="*/ 284223 h 284317"/>
                  <a:gd name="connsiteX19" fmla="*/ 443006 w 738375"/>
                  <a:gd name="connsiteY19" fmla="*/ 253486 h 284317"/>
                  <a:gd name="connsiteX20" fmla="*/ 476184 w 738375"/>
                  <a:gd name="connsiteY20" fmla="*/ 208234 h 284317"/>
                  <a:gd name="connsiteX21" fmla="*/ 600816 w 738375"/>
                  <a:gd name="connsiteY21" fmla="*/ 208234 h 284317"/>
                  <a:gd name="connsiteX22" fmla="*/ 608136 w 738375"/>
                  <a:gd name="connsiteY22" fmla="*/ 251019 h 284317"/>
                  <a:gd name="connsiteX23" fmla="*/ 594351 w 738375"/>
                  <a:gd name="connsiteY23" fmla="*/ 284128 h 284317"/>
                  <a:gd name="connsiteX24" fmla="*/ 738376 w 738375"/>
                  <a:gd name="connsiteY24" fmla="*/ 284128 h 284317"/>
                  <a:gd name="connsiteX25" fmla="*/ 722215 w 738375"/>
                  <a:gd name="connsiteY25" fmla="*/ 250166 h 284317"/>
                  <a:gd name="connsiteX26" fmla="*/ 151345 w 738375"/>
                  <a:gd name="connsiteY26" fmla="*/ 159852 h 284317"/>
                  <a:gd name="connsiteX27" fmla="*/ 216940 w 738375"/>
                  <a:gd name="connsiteY27" fmla="*/ 69348 h 284317"/>
                  <a:gd name="connsiteX28" fmla="*/ 233101 w 738375"/>
                  <a:gd name="connsiteY28" fmla="*/ 159852 h 284317"/>
                  <a:gd name="connsiteX29" fmla="*/ 151345 w 738375"/>
                  <a:gd name="connsiteY29" fmla="*/ 159852 h 284317"/>
                  <a:gd name="connsiteX30" fmla="*/ 510979 w 738375"/>
                  <a:gd name="connsiteY30" fmla="*/ 159852 h 284317"/>
                  <a:gd name="connsiteX31" fmla="*/ 576574 w 738375"/>
                  <a:gd name="connsiteY31" fmla="*/ 69348 h 284317"/>
                  <a:gd name="connsiteX32" fmla="*/ 592735 w 738375"/>
                  <a:gd name="connsiteY32" fmla="*/ 159852 h 284317"/>
                  <a:gd name="connsiteX33" fmla="*/ 510979 w 738375"/>
                  <a:gd name="connsiteY33" fmla="*/ 159852 h 28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38375" h="284317">
                    <a:moveTo>
                      <a:pt x="722215" y="250355"/>
                    </a:moveTo>
                    <a:cubicBezTo>
                      <a:pt x="721359" y="245517"/>
                      <a:pt x="681717" y="0"/>
                      <a:pt x="681717" y="0"/>
                    </a:cubicBezTo>
                    <a:lnTo>
                      <a:pt x="555469" y="0"/>
                    </a:lnTo>
                    <a:lnTo>
                      <a:pt x="562789" y="16981"/>
                    </a:lnTo>
                    <a:cubicBezTo>
                      <a:pt x="562789" y="16981"/>
                      <a:pt x="418765" y="217247"/>
                      <a:pt x="402508" y="237453"/>
                    </a:cubicBezTo>
                    <a:cubicBezTo>
                      <a:pt x="392717" y="249691"/>
                      <a:pt x="379027" y="264206"/>
                      <a:pt x="369806" y="273882"/>
                    </a:cubicBezTo>
                    <a:cubicBezTo>
                      <a:pt x="364862" y="264680"/>
                      <a:pt x="363151" y="253771"/>
                      <a:pt x="362581" y="250355"/>
                    </a:cubicBezTo>
                    <a:cubicBezTo>
                      <a:pt x="361725" y="245517"/>
                      <a:pt x="322083" y="0"/>
                      <a:pt x="322083" y="0"/>
                    </a:cubicBezTo>
                    <a:lnTo>
                      <a:pt x="195835" y="0"/>
                    </a:lnTo>
                    <a:lnTo>
                      <a:pt x="203156" y="16981"/>
                    </a:lnTo>
                    <a:cubicBezTo>
                      <a:pt x="203156" y="16981"/>
                      <a:pt x="59131" y="217247"/>
                      <a:pt x="42875" y="237453"/>
                    </a:cubicBezTo>
                    <a:cubicBezTo>
                      <a:pt x="26713" y="257660"/>
                      <a:pt x="0" y="284318"/>
                      <a:pt x="0" y="284318"/>
                    </a:cubicBezTo>
                    <a:lnTo>
                      <a:pt x="81757" y="284318"/>
                    </a:lnTo>
                    <a:cubicBezTo>
                      <a:pt x="76053" y="271416"/>
                      <a:pt x="83373" y="253581"/>
                      <a:pt x="83373" y="253581"/>
                    </a:cubicBezTo>
                    <a:lnTo>
                      <a:pt x="116551" y="208329"/>
                    </a:lnTo>
                    <a:lnTo>
                      <a:pt x="241182" y="208329"/>
                    </a:lnTo>
                    <a:cubicBezTo>
                      <a:pt x="241182" y="208329"/>
                      <a:pt x="246886" y="240679"/>
                      <a:pt x="248502" y="251114"/>
                    </a:cubicBezTo>
                    <a:cubicBezTo>
                      <a:pt x="250118" y="261644"/>
                      <a:pt x="242037" y="278531"/>
                      <a:pt x="234717" y="284223"/>
                    </a:cubicBezTo>
                    <a:lnTo>
                      <a:pt x="441390" y="284223"/>
                    </a:lnTo>
                    <a:cubicBezTo>
                      <a:pt x="435686" y="271321"/>
                      <a:pt x="443006" y="253486"/>
                      <a:pt x="443006" y="253486"/>
                    </a:cubicBezTo>
                    <a:lnTo>
                      <a:pt x="476184" y="208234"/>
                    </a:lnTo>
                    <a:lnTo>
                      <a:pt x="600816" y="208234"/>
                    </a:lnTo>
                    <a:cubicBezTo>
                      <a:pt x="600816" y="208234"/>
                      <a:pt x="606520" y="240584"/>
                      <a:pt x="608136" y="251019"/>
                    </a:cubicBezTo>
                    <a:cubicBezTo>
                      <a:pt x="609752" y="261550"/>
                      <a:pt x="604238" y="277298"/>
                      <a:pt x="594351" y="284128"/>
                    </a:cubicBezTo>
                    <a:lnTo>
                      <a:pt x="738376" y="284128"/>
                    </a:lnTo>
                    <a:cubicBezTo>
                      <a:pt x="726207" y="276064"/>
                      <a:pt x="722975" y="255004"/>
                      <a:pt x="722215" y="250166"/>
                    </a:cubicBezTo>
                    <a:close/>
                    <a:moveTo>
                      <a:pt x="151345" y="159852"/>
                    </a:moveTo>
                    <a:lnTo>
                      <a:pt x="216940" y="69348"/>
                    </a:lnTo>
                    <a:lnTo>
                      <a:pt x="233101" y="159852"/>
                    </a:lnTo>
                    <a:lnTo>
                      <a:pt x="151345" y="159852"/>
                    </a:lnTo>
                    <a:close/>
                    <a:moveTo>
                      <a:pt x="510979" y="159852"/>
                    </a:moveTo>
                    <a:lnTo>
                      <a:pt x="576574" y="69348"/>
                    </a:lnTo>
                    <a:lnTo>
                      <a:pt x="592735" y="159852"/>
                    </a:lnTo>
                    <a:lnTo>
                      <a:pt x="510979" y="159852"/>
                    </a:ln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CEB9BEB9-D9F8-DA6E-6F31-1A7D04162BB3}"/>
                  </a:ext>
                </a:extLst>
              </p:cNvPr>
              <p:cNvSpPr/>
              <p:nvPr/>
            </p:nvSpPr>
            <p:spPr>
              <a:xfrm>
                <a:off x="3367182" y="1169378"/>
                <a:ext cx="346263" cy="284317"/>
              </a:xfrm>
              <a:custGeom>
                <a:avLst/>
                <a:gdLst>
                  <a:gd name="connsiteX0" fmla="*/ 293778 w 346263"/>
                  <a:gd name="connsiteY0" fmla="*/ 0 h 284317"/>
                  <a:gd name="connsiteX1" fmla="*/ 129504 w 346263"/>
                  <a:gd name="connsiteY1" fmla="*/ 0 h 284317"/>
                  <a:gd name="connsiteX2" fmla="*/ 46987 w 346263"/>
                  <a:gd name="connsiteY2" fmla="*/ 52462 h 284317"/>
                  <a:gd name="connsiteX3" fmla="*/ 2496 w 346263"/>
                  <a:gd name="connsiteY3" fmla="*/ 217247 h 284317"/>
                  <a:gd name="connsiteX4" fmla="*/ 48603 w 346263"/>
                  <a:gd name="connsiteY4" fmla="*/ 284318 h 284317"/>
                  <a:gd name="connsiteX5" fmla="*/ 219341 w 346263"/>
                  <a:gd name="connsiteY5" fmla="*/ 284318 h 284317"/>
                  <a:gd name="connsiteX6" fmla="*/ 301858 w 346263"/>
                  <a:gd name="connsiteY6" fmla="*/ 228631 h 284317"/>
                  <a:gd name="connsiteX7" fmla="*/ 344733 w 346263"/>
                  <a:gd name="connsiteY7" fmla="*/ 59861 h 284317"/>
                  <a:gd name="connsiteX8" fmla="*/ 293778 w 346263"/>
                  <a:gd name="connsiteY8" fmla="*/ 95 h 284317"/>
                  <a:gd name="connsiteX9" fmla="*/ 236738 w 346263"/>
                  <a:gd name="connsiteY9" fmla="*/ 69822 h 284317"/>
                  <a:gd name="connsiteX10" fmla="*/ 198331 w 346263"/>
                  <a:gd name="connsiteY10" fmla="*/ 221231 h 284317"/>
                  <a:gd name="connsiteX11" fmla="*/ 177322 w 346263"/>
                  <a:gd name="connsiteY11" fmla="*/ 238212 h 284317"/>
                  <a:gd name="connsiteX12" fmla="*/ 126367 w 346263"/>
                  <a:gd name="connsiteY12" fmla="*/ 238212 h 284317"/>
                  <a:gd name="connsiteX13" fmla="*/ 109350 w 346263"/>
                  <a:gd name="connsiteY13" fmla="*/ 222085 h 284317"/>
                  <a:gd name="connsiteX14" fmla="*/ 148992 w 346263"/>
                  <a:gd name="connsiteY14" fmla="*/ 65364 h 284317"/>
                  <a:gd name="connsiteX15" fmla="*/ 166770 w 346263"/>
                  <a:gd name="connsiteY15" fmla="*/ 50849 h 284317"/>
                  <a:gd name="connsiteX16" fmla="*/ 223809 w 346263"/>
                  <a:gd name="connsiteY16" fmla="*/ 50849 h 284317"/>
                  <a:gd name="connsiteX17" fmla="*/ 236738 w 346263"/>
                  <a:gd name="connsiteY17" fmla="*/ 69822 h 28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6263" h="284317">
                    <a:moveTo>
                      <a:pt x="293778" y="0"/>
                    </a:moveTo>
                    <a:lnTo>
                      <a:pt x="129504" y="0"/>
                    </a:lnTo>
                    <a:cubicBezTo>
                      <a:pt x="101174" y="0"/>
                      <a:pt x="59916" y="14515"/>
                      <a:pt x="46987" y="52462"/>
                    </a:cubicBezTo>
                    <a:cubicBezTo>
                      <a:pt x="34058" y="90409"/>
                      <a:pt x="2496" y="217247"/>
                      <a:pt x="2496" y="217247"/>
                    </a:cubicBezTo>
                    <a:cubicBezTo>
                      <a:pt x="-8056" y="260886"/>
                      <a:pt x="16281" y="284318"/>
                      <a:pt x="48603" y="284318"/>
                    </a:cubicBezTo>
                    <a:lnTo>
                      <a:pt x="219341" y="284318"/>
                    </a:lnTo>
                    <a:cubicBezTo>
                      <a:pt x="246815" y="284318"/>
                      <a:pt x="285697" y="278626"/>
                      <a:pt x="301858" y="228631"/>
                    </a:cubicBezTo>
                    <a:cubicBezTo>
                      <a:pt x="318019" y="178541"/>
                      <a:pt x="339884" y="83294"/>
                      <a:pt x="344733" y="59861"/>
                    </a:cubicBezTo>
                    <a:cubicBezTo>
                      <a:pt x="349581" y="36429"/>
                      <a:pt x="345493" y="95"/>
                      <a:pt x="293778" y="95"/>
                    </a:cubicBezTo>
                    <a:close/>
                    <a:moveTo>
                      <a:pt x="236738" y="69822"/>
                    </a:moveTo>
                    <a:cubicBezTo>
                      <a:pt x="234076" y="83673"/>
                      <a:pt x="201564" y="210796"/>
                      <a:pt x="198331" y="221231"/>
                    </a:cubicBezTo>
                    <a:cubicBezTo>
                      <a:pt x="195099" y="231666"/>
                      <a:pt x="189395" y="238212"/>
                      <a:pt x="177322" y="238212"/>
                    </a:cubicBezTo>
                    <a:lnTo>
                      <a:pt x="126367" y="238212"/>
                    </a:lnTo>
                    <a:cubicBezTo>
                      <a:pt x="115054" y="238212"/>
                      <a:pt x="106118" y="236599"/>
                      <a:pt x="109350" y="222085"/>
                    </a:cubicBezTo>
                    <a:cubicBezTo>
                      <a:pt x="109350" y="222085"/>
                      <a:pt x="145760" y="73522"/>
                      <a:pt x="148992" y="65364"/>
                    </a:cubicBezTo>
                    <a:cubicBezTo>
                      <a:pt x="152225" y="57300"/>
                      <a:pt x="158689" y="50849"/>
                      <a:pt x="166770" y="50849"/>
                    </a:cubicBezTo>
                    <a:lnTo>
                      <a:pt x="223809" y="50849"/>
                    </a:lnTo>
                    <a:cubicBezTo>
                      <a:pt x="231129" y="50849"/>
                      <a:pt x="239970" y="53316"/>
                      <a:pt x="236738" y="69822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8" name="Graphic 6">
              <a:extLst>
                <a:ext uri="{FF2B5EF4-FFF2-40B4-BE49-F238E27FC236}">
                  <a16:creationId xmlns:a16="http://schemas.microsoft.com/office/drawing/2014/main" id="{604865CC-59C7-5F3F-5EEA-67DC505DE954}"/>
                </a:ext>
              </a:extLst>
            </p:cNvPr>
            <p:cNvGrpSpPr/>
            <p:nvPr/>
          </p:nvGrpSpPr>
          <p:grpSpPr>
            <a:xfrm>
              <a:off x="5237815" y="1129913"/>
              <a:ext cx="2019576" cy="372165"/>
              <a:chOff x="5237815" y="1129913"/>
              <a:chExt cx="2019576" cy="372165"/>
            </a:xfrm>
          </p:grpSpPr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DE12D0DF-74CF-F3E7-6EDA-052673A60691}"/>
                  </a:ext>
                </a:extLst>
              </p:cNvPr>
              <p:cNvSpPr/>
              <p:nvPr/>
            </p:nvSpPr>
            <p:spPr>
              <a:xfrm>
                <a:off x="5237815" y="1130008"/>
                <a:ext cx="430172" cy="371975"/>
              </a:xfrm>
              <a:custGeom>
                <a:avLst/>
                <a:gdLst>
                  <a:gd name="connsiteX0" fmla="*/ 331019 w 430172"/>
                  <a:gd name="connsiteY0" fmla="*/ 240204 h 371975"/>
                  <a:gd name="connsiteX1" fmla="*/ 303735 w 430172"/>
                  <a:gd name="connsiteY1" fmla="*/ 215729 h 371975"/>
                  <a:gd name="connsiteX2" fmla="*/ 98583 w 430172"/>
                  <a:gd name="connsiteY2" fmla="*/ 215729 h 371975"/>
                  <a:gd name="connsiteX3" fmla="*/ 98583 w 430172"/>
                  <a:gd name="connsiteY3" fmla="*/ 299117 h 371975"/>
                  <a:gd name="connsiteX4" fmla="*/ 303735 w 430172"/>
                  <a:gd name="connsiteY4" fmla="*/ 299117 h 371975"/>
                  <a:gd name="connsiteX5" fmla="*/ 331019 w 430172"/>
                  <a:gd name="connsiteY5" fmla="*/ 271985 h 371975"/>
                  <a:gd name="connsiteX6" fmla="*/ 331019 w 430172"/>
                  <a:gd name="connsiteY6" fmla="*/ 240015 h 371975"/>
                  <a:gd name="connsiteX7" fmla="*/ 331019 w 430172"/>
                  <a:gd name="connsiteY7" fmla="*/ 240015 h 371975"/>
                  <a:gd name="connsiteX8" fmla="*/ 329783 w 430172"/>
                  <a:gd name="connsiteY8" fmla="*/ 98283 h 371975"/>
                  <a:gd name="connsiteX9" fmla="*/ 302499 w 430172"/>
                  <a:gd name="connsiteY9" fmla="*/ 71151 h 371975"/>
                  <a:gd name="connsiteX10" fmla="*/ 98583 w 430172"/>
                  <a:gd name="connsiteY10" fmla="*/ 71151 h 371975"/>
                  <a:gd name="connsiteX11" fmla="*/ 98583 w 430172"/>
                  <a:gd name="connsiteY11" fmla="*/ 144957 h 371975"/>
                  <a:gd name="connsiteX12" fmla="*/ 302499 w 430172"/>
                  <a:gd name="connsiteY12" fmla="*/ 144957 h 371975"/>
                  <a:gd name="connsiteX13" fmla="*/ 329783 w 430172"/>
                  <a:gd name="connsiteY13" fmla="*/ 120482 h 371975"/>
                  <a:gd name="connsiteX14" fmla="*/ 329783 w 430172"/>
                  <a:gd name="connsiteY14" fmla="*/ 98093 h 371975"/>
                  <a:gd name="connsiteX15" fmla="*/ 329783 w 430172"/>
                  <a:gd name="connsiteY15" fmla="*/ 98093 h 371975"/>
                  <a:gd name="connsiteX16" fmla="*/ 335392 w 430172"/>
                  <a:gd name="connsiteY16" fmla="*/ 371975 h 371975"/>
                  <a:gd name="connsiteX17" fmla="*/ 0 w 430172"/>
                  <a:gd name="connsiteY17" fmla="*/ 371975 h 371975"/>
                  <a:gd name="connsiteX18" fmla="*/ 0 w 430172"/>
                  <a:gd name="connsiteY18" fmla="*/ 0 h 371975"/>
                  <a:gd name="connsiteX19" fmla="*/ 335392 w 430172"/>
                  <a:gd name="connsiteY19" fmla="*/ 0 h 371975"/>
                  <a:gd name="connsiteX20" fmla="*/ 427130 w 430172"/>
                  <a:gd name="connsiteY20" fmla="*/ 78645 h 371975"/>
                  <a:gd name="connsiteX21" fmla="*/ 427130 w 430172"/>
                  <a:gd name="connsiteY21" fmla="*/ 99421 h 371975"/>
                  <a:gd name="connsiteX22" fmla="*/ 344613 w 430172"/>
                  <a:gd name="connsiteY22" fmla="*/ 179584 h 371975"/>
                  <a:gd name="connsiteX23" fmla="*/ 430173 w 430172"/>
                  <a:gd name="connsiteY23" fmla="*/ 261360 h 371975"/>
                  <a:gd name="connsiteX24" fmla="*/ 430173 w 430172"/>
                  <a:gd name="connsiteY24" fmla="*/ 293330 h 371975"/>
                  <a:gd name="connsiteX25" fmla="*/ 335297 w 430172"/>
                  <a:gd name="connsiteY25" fmla="*/ 371975 h 37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30172" h="371975">
                    <a:moveTo>
                      <a:pt x="331019" y="240204"/>
                    </a:moveTo>
                    <a:cubicBezTo>
                      <a:pt x="331019" y="225310"/>
                      <a:pt x="321132" y="215729"/>
                      <a:pt x="303735" y="215729"/>
                    </a:cubicBezTo>
                    <a:lnTo>
                      <a:pt x="98583" y="215729"/>
                    </a:lnTo>
                    <a:lnTo>
                      <a:pt x="98583" y="299117"/>
                    </a:lnTo>
                    <a:lnTo>
                      <a:pt x="303735" y="299117"/>
                    </a:lnTo>
                    <a:cubicBezTo>
                      <a:pt x="321037" y="299117"/>
                      <a:pt x="331019" y="286879"/>
                      <a:pt x="331019" y="271985"/>
                    </a:cubicBezTo>
                    <a:lnTo>
                      <a:pt x="331019" y="240015"/>
                    </a:lnTo>
                    <a:lnTo>
                      <a:pt x="331019" y="240015"/>
                    </a:lnTo>
                    <a:close/>
                    <a:moveTo>
                      <a:pt x="329783" y="98283"/>
                    </a:moveTo>
                    <a:cubicBezTo>
                      <a:pt x="329783" y="83389"/>
                      <a:pt x="319896" y="71151"/>
                      <a:pt x="302499" y="71151"/>
                    </a:cubicBezTo>
                    <a:lnTo>
                      <a:pt x="98583" y="71151"/>
                    </a:lnTo>
                    <a:lnTo>
                      <a:pt x="98583" y="144957"/>
                    </a:lnTo>
                    <a:lnTo>
                      <a:pt x="302499" y="144957"/>
                    </a:lnTo>
                    <a:cubicBezTo>
                      <a:pt x="319801" y="144957"/>
                      <a:pt x="329783" y="135376"/>
                      <a:pt x="329783" y="120482"/>
                    </a:cubicBezTo>
                    <a:lnTo>
                      <a:pt x="329783" y="98093"/>
                    </a:lnTo>
                    <a:lnTo>
                      <a:pt x="329783" y="98093"/>
                    </a:lnTo>
                    <a:close/>
                    <a:moveTo>
                      <a:pt x="335392" y="371975"/>
                    </a:moveTo>
                    <a:lnTo>
                      <a:pt x="0" y="371975"/>
                    </a:lnTo>
                    <a:lnTo>
                      <a:pt x="0" y="0"/>
                    </a:lnTo>
                    <a:lnTo>
                      <a:pt x="335392" y="0"/>
                    </a:lnTo>
                    <a:cubicBezTo>
                      <a:pt x="381214" y="0"/>
                      <a:pt x="427130" y="38801"/>
                      <a:pt x="427130" y="78645"/>
                    </a:cubicBezTo>
                    <a:lnTo>
                      <a:pt x="427130" y="99421"/>
                    </a:lnTo>
                    <a:cubicBezTo>
                      <a:pt x="427130" y="139835"/>
                      <a:pt x="390625" y="174272"/>
                      <a:pt x="344613" y="179584"/>
                    </a:cubicBezTo>
                    <a:cubicBezTo>
                      <a:pt x="389294" y="183284"/>
                      <a:pt x="430173" y="219523"/>
                      <a:pt x="430173" y="261360"/>
                    </a:cubicBezTo>
                    <a:lnTo>
                      <a:pt x="430173" y="293330"/>
                    </a:lnTo>
                    <a:cubicBezTo>
                      <a:pt x="430173" y="333269"/>
                      <a:pt x="381214" y="371975"/>
                      <a:pt x="335297" y="371975"/>
                    </a:cubicBezTo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9A20BCAB-C21A-E6FE-E6BB-E5DE75A719DF}"/>
                  </a:ext>
                </a:extLst>
              </p:cNvPr>
              <p:cNvSpPr/>
              <p:nvPr/>
            </p:nvSpPr>
            <p:spPr>
              <a:xfrm>
                <a:off x="5707155" y="1130008"/>
                <a:ext cx="534459" cy="372070"/>
              </a:xfrm>
              <a:custGeom>
                <a:avLst/>
                <a:gdLst>
                  <a:gd name="connsiteX0" fmla="*/ 263903 w 534459"/>
                  <a:gd name="connsiteY0" fmla="*/ 100370 h 372070"/>
                  <a:gd name="connsiteX1" fmla="*/ 340145 w 534459"/>
                  <a:gd name="connsiteY1" fmla="*/ 232236 h 372070"/>
                  <a:gd name="connsiteX2" fmla="*/ 187660 w 534459"/>
                  <a:gd name="connsiteY2" fmla="*/ 232236 h 372070"/>
                  <a:gd name="connsiteX3" fmla="*/ 263903 w 534459"/>
                  <a:gd name="connsiteY3" fmla="*/ 100370 h 372070"/>
                  <a:gd name="connsiteX4" fmla="*/ 224355 w 534459"/>
                  <a:gd name="connsiteY4" fmla="*/ 0 h 372070"/>
                  <a:gd name="connsiteX5" fmla="*/ 0 w 534459"/>
                  <a:gd name="connsiteY5" fmla="*/ 372070 h 372070"/>
                  <a:gd name="connsiteX6" fmla="*/ 107329 w 534459"/>
                  <a:gd name="connsiteY6" fmla="*/ 372070 h 372070"/>
                  <a:gd name="connsiteX7" fmla="*/ 145165 w 534459"/>
                  <a:gd name="connsiteY7" fmla="*/ 306801 h 372070"/>
                  <a:gd name="connsiteX8" fmla="*/ 383210 w 534459"/>
                  <a:gd name="connsiteY8" fmla="*/ 306801 h 372070"/>
                  <a:gd name="connsiteX9" fmla="*/ 421046 w 534459"/>
                  <a:gd name="connsiteY9" fmla="*/ 372070 h 372070"/>
                  <a:gd name="connsiteX10" fmla="*/ 534460 w 534459"/>
                  <a:gd name="connsiteY10" fmla="*/ 372070 h 372070"/>
                  <a:gd name="connsiteX11" fmla="*/ 313432 w 534459"/>
                  <a:gd name="connsiteY11" fmla="*/ 0 h 372070"/>
                  <a:gd name="connsiteX12" fmla="*/ 224165 w 534459"/>
                  <a:gd name="connsiteY12" fmla="*/ 0 h 372070"/>
                  <a:gd name="connsiteX13" fmla="*/ 224260 w 534459"/>
                  <a:gd name="connsiteY13" fmla="*/ 0 h 37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34459" h="372070">
                    <a:moveTo>
                      <a:pt x="263903" y="100370"/>
                    </a:moveTo>
                    <a:lnTo>
                      <a:pt x="340145" y="232236"/>
                    </a:lnTo>
                    <a:lnTo>
                      <a:pt x="187660" y="232236"/>
                    </a:lnTo>
                    <a:cubicBezTo>
                      <a:pt x="187660" y="232236"/>
                      <a:pt x="263903" y="100370"/>
                      <a:pt x="263903" y="100370"/>
                    </a:cubicBezTo>
                    <a:close/>
                    <a:moveTo>
                      <a:pt x="224355" y="0"/>
                    </a:moveTo>
                    <a:lnTo>
                      <a:pt x="0" y="372070"/>
                    </a:lnTo>
                    <a:lnTo>
                      <a:pt x="107329" y="372070"/>
                    </a:lnTo>
                    <a:lnTo>
                      <a:pt x="145165" y="306801"/>
                    </a:lnTo>
                    <a:lnTo>
                      <a:pt x="383210" y="306801"/>
                    </a:lnTo>
                    <a:lnTo>
                      <a:pt x="421046" y="372070"/>
                    </a:lnTo>
                    <a:lnTo>
                      <a:pt x="534460" y="372070"/>
                    </a:lnTo>
                    <a:lnTo>
                      <a:pt x="313432" y="0"/>
                    </a:lnTo>
                    <a:lnTo>
                      <a:pt x="224165" y="0"/>
                    </a:lnTo>
                    <a:lnTo>
                      <a:pt x="224260" y="0"/>
                    </a:lnTo>
                    <a:close/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C2303450-9FEB-7C51-23CA-6B814D5A7394}"/>
                  </a:ext>
                </a:extLst>
              </p:cNvPr>
              <p:cNvSpPr/>
              <p:nvPr/>
            </p:nvSpPr>
            <p:spPr>
              <a:xfrm>
                <a:off x="6272986" y="1129913"/>
                <a:ext cx="436446" cy="372070"/>
              </a:xfrm>
              <a:custGeom>
                <a:avLst/>
                <a:gdLst>
                  <a:gd name="connsiteX0" fmla="*/ 335392 w 436446"/>
                  <a:gd name="connsiteY0" fmla="*/ 372070 h 372070"/>
                  <a:gd name="connsiteX1" fmla="*/ 99819 w 436446"/>
                  <a:gd name="connsiteY1" fmla="*/ 372070 h 372070"/>
                  <a:gd name="connsiteX2" fmla="*/ 0 w 436446"/>
                  <a:gd name="connsiteY2" fmla="*/ 291907 h 372070"/>
                  <a:gd name="connsiteX3" fmla="*/ 0 w 436446"/>
                  <a:gd name="connsiteY3" fmla="*/ 273788 h 372070"/>
                  <a:gd name="connsiteX4" fmla="*/ 100390 w 436446"/>
                  <a:gd name="connsiteY4" fmla="*/ 259463 h 372070"/>
                  <a:gd name="connsiteX5" fmla="*/ 100390 w 436446"/>
                  <a:gd name="connsiteY5" fmla="*/ 294564 h 372070"/>
                  <a:gd name="connsiteX6" fmla="*/ 334727 w 436446"/>
                  <a:gd name="connsiteY6" fmla="*/ 294564 h 372070"/>
                  <a:gd name="connsiteX7" fmla="*/ 334727 w 436446"/>
                  <a:gd name="connsiteY7" fmla="*/ 225500 h 372070"/>
                  <a:gd name="connsiteX8" fmla="*/ 102956 w 436446"/>
                  <a:gd name="connsiteY8" fmla="*/ 225500 h 372070"/>
                  <a:gd name="connsiteX9" fmla="*/ 9412 w 436446"/>
                  <a:gd name="connsiteY9" fmla="*/ 145337 h 372070"/>
                  <a:gd name="connsiteX10" fmla="*/ 9412 w 436446"/>
                  <a:gd name="connsiteY10" fmla="*/ 86899 h 372070"/>
                  <a:gd name="connsiteX11" fmla="*/ 110467 w 436446"/>
                  <a:gd name="connsiteY11" fmla="*/ 0 h 372070"/>
                  <a:gd name="connsiteX12" fmla="*/ 331780 w 436446"/>
                  <a:gd name="connsiteY12" fmla="*/ 0 h 372070"/>
                  <a:gd name="connsiteX13" fmla="*/ 431599 w 436446"/>
                  <a:gd name="connsiteY13" fmla="*/ 80163 h 372070"/>
                  <a:gd name="connsiteX14" fmla="*/ 431599 w 436446"/>
                  <a:gd name="connsiteY14" fmla="*/ 95626 h 372070"/>
                  <a:gd name="connsiteX15" fmla="*/ 331209 w 436446"/>
                  <a:gd name="connsiteY15" fmla="*/ 109951 h 372070"/>
                  <a:gd name="connsiteX16" fmla="*/ 331209 w 436446"/>
                  <a:gd name="connsiteY16" fmla="*/ 77507 h 372070"/>
                  <a:gd name="connsiteX17" fmla="*/ 111132 w 436446"/>
                  <a:gd name="connsiteY17" fmla="*/ 77507 h 372070"/>
                  <a:gd name="connsiteX18" fmla="*/ 111132 w 436446"/>
                  <a:gd name="connsiteY18" fmla="*/ 146570 h 372070"/>
                  <a:gd name="connsiteX19" fmla="*/ 342902 w 436446"/>
                  <a:gd name="connsiteY19" fmla="*/ 146570 h 372070"/>
                  <a:gd name="connsiteX20" fmla="*/ 436447 w 436446"/>
                  <a:gd name="connsiteY20" fmla="*/ 226733 h 372070"/>
                  <a:gd name="connsiteX21" fmla="*/ 436447 w 436446"/>
                  <a:gd name="connsiteY21" fmla="*/ 285172 h 372070"/>
                  <a:gd name="connsiteX22" fmla="*/ 335392 w 436446"/>
                  <a:gd name="connsiteY22" fmla="*/ 371786 h 37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6446" h="372070">
                    <a:moveTo>
                      <a:pt x="335392" y="372070"/>
                    </a:moveTo>
                    <a:lnTo>
                      <a:pt x="99819" y="372070"/>
                    </a:lnTo>
                    <a:cubicBezTo>
                      <a:pt x="47723" y="372070"/>
                      <a:pt x="0" y="330613"/>
                      <a:pt x="0" y="291907"/>
                    </a:cubicBezTo>
                    <a:lnTo>
                      <a:pt x="0" y="273788"/>
                    </a:lnTo>
                    <a:lnTo>
                      <a:pt x="100390" y="259463"/>
                    </a:lnTo>
                    <a:lnTo>
                      <a:pt x="100390" y="294564"/>
                    </a:lnTo>
                    <a:lnTo>
                      <a:pt x="334727" y="294564"/>
                    </a:lnTo>
                    <a:lnTo>
                      <a:pt x="334727" y="225500"/>
                    </a:lnTo>
                    <a:lnTo>
                      <a:pt x="102956" y="225500"/>
                    </a:lnTo>
                    <a:cubicBezTo>
                      <a:pt x="57135" y="225500"/>
                      <a:pt x="9412" y="185086"/>
                      <a:pt x="9412" y="145337"/>
                    </a:cubicBezTo>
                    <a:lnTo>
                      <a:pt x="9412" y="86899"/>
                    </a:lnTo>
                    <a:cubicBezTo>
                      <a:pt x="9412" y="46865"/>
                      <a:pt x="64550" y="0"/>
                      <a:pt x="110467" y="0"/>
                    </a:cubicBezTo>
                    <a:lnTo>
                      <a:pt x="331780" y="0"/>
                    </a:lnTo>
                    <a:cubicBezTo>
                      <a:pt x="383876" y="0"/>
                      <a:pt x="431599" y="41457"/>
                      <a:pt x="431599" y="80163"/>
                    </a:cubicBezTo>
                    <a:lnTo>
                      <a:pt x="431599" y="95626"/>
                    </a:lnTo>
                    <a:lnTo>
                      <a:pt x="331209" y="109951"/>
                    </a:lnTo>
                    <a:lnTo>
                      <a:pt x="331209" y="77507"/>
                    </a:lnTo>
                    <a:lnTo>
                      <a:pt x="111132" y="77507"/>
                    </a:lnTo>
                    <a:lnTo>
                      <a:pt x="111132" y="146570"/>
                    </a:lnTo>
                    <a:lnTo>
                      <a:pt x="342902" y="146570"/>
                    </a:lnTo>
                    <a:cubicBezTo>
                      <a:pt x="388724" y="146570"/>
                      <a:pt x="436447" y="186984"/>
                      <a:pt x="436447" y="226733"/>
                    </a:cubicBezTo>
                    <a:lnTo>
                      <a:pt x="436447" y="285172"/>
                    </a:lnTo>
                    <a:cubicBezTo>
                      <a:pt x="436447" y="325111"/>
                      <a:pt x="381309" y="371786"/>
                      <a:pt x="335392" y="371786"/>
                    </a:cubicBezTo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89CB0272-EAEE-72DC-3677-6EB50464891E}"/>
                  </a:ext>
                </a:extLst>
              </p:cNvPr>
              <p:cNvSpPr/>
              <p:nvPr/>
            </p:nvSpPr>
            <p:spPr>
              <a:xfrm>
                <a:off x="6752879" y="1130008"/>
                <a:ext cx="504513" cy="371975"/>
              </a:xfrm>
              <a:custGeom>
                <a:avLst/>
                <a:gdLst>
                  <a:gd name="connsiteX0" fmla="*/ 359444 w 504513"/>
                  <a:gd name="connsiteY0" fmla="*/ 0 h 371975"/>
                  <a:gd name="connsiteX1" fmla="*/ 248407 w 504513"/>
                  <a:gd name="connsiteY1" fmla="*/ 119059 h 371975"/>
                  <a:gd name="connsiteX2" fmla="*/ 133853 w 504513"/>
                  <a:gd name="connsiteY2" fmla="*/ 0 h 371975"/>
                  <a:gd name="connsiteX3" fmla="*/ 6084 w 504513"/>
                  <a:gd name="connsiteY3" fmla="*/ 0 h 371975"/>
                  <a:gd name="connsiteX4" fmla="*/ 185283 w 504513"/>
                  <a:gd name="connsiteY4" fmla="*/ 180058 h 371975"/>
                  <a:gd name="connsiteX5" fmla="*/ 0 w 504513"/>
                  <a:gd name="connsiteY5" fmla="*/ 371975 h 371975"/>
                  <a:gd name="connsiteX6" fmla="*/ 116456 w 504513"/>
                  <a:gd name="connsiteY6" fmla="*/ 371975 h 371975"/>
                  <a:gd name="connsiteX7" fmla="*/ 244890 w 504513"/>
                  <a:gd name="connsiteY7" fmla="*/ 234892 h 371975"/>
                  <a:gd name="connsiteX8" fmla="*/ 376841 w 504513"/>
                  <a:gd name="connsiteY8" fmla="*/ 371975 h 371975"/>
                  <a:gd name="connsiteX9" fmla="*/ 504514 w 504513"/>
                  <a:gd name="connsiteY9" fmla="*/ 371975 h 371975"/>
                  <a:gd name="connsiteX10" fmla="*/ 307348 w 504513"/>
                  <a:gd name="connsiteY10" fmla="*/ 174177 h 371975"/>
                  <a:gd name="connsiteX11" fmla="*/ 475994 w 504513"/>
                  <a:gd name="connsiteY11" fmla="*/ 0 h 371975"/>
                  <a:gd name="connsiteX12" fmla="*/ 359444 w 504513"/>
                  <a:gd name="connsiteY12" fmla="*/ 0 h 37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4513" h="371975">
                    <a:moveTo>
                      <a:pt x="359444" y="0"/>
                    </a:moveTo>
                    <a:lnTo>
                      <a:pt x="248407" y="119059"/>
                    </a:lnTo>
                    <a:lnTo>
                      <a:pt x="133853" y="0"/>
                    </a:lnTo>
                    <a:lnTo>
                      <a:pt x="6084" y="0"/>
                    </a:lnTo>
                    <a:lnTo>
                      <a:pt x="185283" y="180058"/>
                    </a:lnTo>
                    <a:lnTo>
                      <a:pt x="0" y="371975"/>
                    </a:lnTo>
                    <a:lnTo>
                      <a:pt x="116456" y="371975"/>
                    </a:lnTo>
                    <a:lnTo>
                      <a:pt x="244890" y="234892"/>
                    </a:lnTo>
                    <a:lnTo>
                      <a:pt x="376841" y="371975"/>
                    </a:lnTo>
                    <a:lnTo>
                      <a:pt x="504514" y="371975"/>
                    </a:lnTo>
                    <a:lnTo>
                      <a:pt x="307348" y="174177"/>
                    </a:lnTo>
                    <a:lnTo>
                      <a:pt x="475994" y="0"/>
                    </a:lnTo>
                    <a:lnTo>
                      <a:pt x="359444" y="0"/>
                    </a:lnTo>
                    <a:close/>
                  </a:path>
                </a:pathLst>
              </a:custGeom>
              <a:solidFill>
                <a:srgbClr val="A61E23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202EA21-8DC3-761A-FE4F-A9B8A7EA01FD}"/>
                </a:ext>
              </a:extLst>
            </p:cNvPr>
            <p:cNvSpPr/>
            <p:nvPr/>
          </p:nvSpPr>
          <p:spPr>
            <a:xfrm>
              <a:off x="4860880" y="1042445"/>
              <a:ext cx="9506" cy="547100"/>
            </a:xfrm>
            <a:custGeom>
              <a:avLst/>
              <a:gdLst>
                <a:gd name="connsiteX0" fmla="*/ 0 w 9506"/>
                <a:gd name="connsiteY0" fmla="*/ 0 h 547100"/>
                <a:gd name="connsiteX1" fmla="*/ 0 w 9506"/>
                <a:gd name="connsiteY1" fmla="*/ 547101 h 5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06" h="547100">
                  <a:moveTo>
                    <a:pt x="0" y="0"/>
                  </a:moveTo>
                  <a:lnTo>
                    <a:pt x="0" y="547101"/>
                  </a:lnTo>
                </a:path>
              </a:pathLst>
            </a:custGeom>
            <a:ln w="9507" cap="flat">
              <a:solidFill>
                <a:srgbClr val="22222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628201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&amp;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83E4CAA-A4C1-F96B-A4CD-B16FC9B76EF0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E1E1E1"/>
              </a:gs>
              <a:gs pos="46000">
                <a:srgbClr val="D7D7D7"/>
              </a:gs>
              <a:gs pos="100000">
                <a:srgbClr val="C8C8C8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0A180E4-88CD-2F1B-D487-DB9A85481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23" y="1897580"/>
            <a:ext cx="7678348" cy="137051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4000" b="0" i="0" spc="-100" baseline="0"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3D8A851-73A8-C258-823C-767053C7C1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423" y="3421383"/>
            <a:ext cx="7678348" cy="89026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b="0" i="0" spc="-50" baseline="0">
                <a:solidFill>
                  <a:srgbClr val="464646"/>
                </a:solidFill>
                <a:latin typeface="Bahnschrift Light" panose="020B0502040204020203" pitchFamily="34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sub-title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80E37D6-CF1F-C90A-76D7-0BB19E6A2A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19294" y="-182433"/>
            <a:ext cx="2784477" cy="478594"/>
          </a:xfrm>
          <a:prstGeom prst="roundRect">
            <a:avLst>
              <a:gd name="adj" fmla="val 8733"/>
            </a:avLst>
          </a:prstGeom>
          <a:solidFill>
            <a:schemeClr val="tx2"/>
          </a:solidFill>
        </p:spPr>
        <p:txBody>
          <a:bodyPr wrap="none" lIns="182880" rIns="182880" anchor="b">
            <a:spAutoFit/>
          </a:bodyPr>
          <a:lstStyle>
            <a:lvl1pPr marL="0" indent="0" algn="ctr">
              <a:buNone/>
              <a:defRPr sz="900" spc="300">
                <a:solidFill>
                  <a:srgbClr val="F8F5F1"/>
                </a:solidFill>
              </a:defRPr>
            </a:lvl1pPr>
          </a:lstStyle>
          <a:p>
            <a:pPr lvl="0"/>
            <a:endParaRPr lang="en-US"/>
          </a:p>
          <a:p>
            <a:pPr lvl="0"/>
            <a:r>
              <a:rPr lang="en-US"/>
              <a:t>ENTER SECTION TITLE HERE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4B6F73F-EC53-A759-7CB1-9B34A1505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AD04C1-BCD5-A54E-6761-75FA6205B3A8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C041BB0-C652-EF7F-D71F-4EBE2F20AF6F}"/>
              </a:ext>
            </a:extLst>
          </p:cNvPr>
          <p:cNvGrpSpPr/>
          <p:nvPr userDrawn="1"/>
        </p:nvGrpSpPr>
        <p:grpSpPr>
          <a:xfrm>
            <a:off x="833834" y="1055852"/>
            <a:ext cx="2920320" cy="465907"/>
            <a:chOff x="2340972" y="923861"/>
            <a:chExt cx="4916419" cy="784364"/>
          </a:xfrm>
        </p:grpSpPr>
        <p:grpSp>
          <p:nvGrpSpPr>
            <p:cNvPr id="5" name="Graphic 6">
              <a:extLst>
                <a:ext uri="{FF2B5EF4-FFF2-40B4-BE49-F238E27FC236}">
                  <a16:creationId xmlns:a16="http://schemas.microsoft.com/office/drawing/2014/main" id="{92C1BBAE-8461-0FFD-AA3C-B13557FDDFEA}"/>
                </a:ext>
              </a:extLst>
            </p:cNvPr>
            <p:cNvGrpSpPr/>
            <p:nvPr/>
          </p:nvGrpSpPr>
          <p:grpSpPr>
            <a:xfrm>
              <a:off x="2340972" y="923861"/>
              <a:ext cx="2142972" cy="784364"/>
              <a:chOff x="2340972" y="923861"/>
              <a:chExt cx="2142972" cy="784364"/>
            </a:xfrm>
            <a:solidFill>
              <a:schemeClr val="accent1"/>
            </a:solidFill>
          </p:grpSpPr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0A4BB69E-3414-16EF-11AB-10307F20A919}"/>
                  </a:ext>
                </a:extLst>
              </p:cNvPr>
              <p:cNvSpPr/>
              <p:nvPr/>
            </p:nvSpPr>
            <p:spPr>
              <a:xfrm>
                <a:off x="3689860" y="1169378"/>
                <a:ext cx="399846" cy="284602"/>
              </a:xfrm>
              <a:custGeom>
                <a:avLst/>
                <a:gdLst>
                  <a:gd name="connsiteX0" fmla="*/ 327502 w 399846"/>
                  <a:gd name="connsiteY0" fmla="*/ 0 h 284602"/>
                  <a:gd name="connsiteX1" fmla="*/ 332920 w 399846"/>
                  <a:gd name="connsiteY1" fmla="*/ 24001 h 284602"/>
                  <a:gd name="connsiteX2" fmla="*/ 280539 w 399846"/>
                  <a:gd name="connsiteY2" fmla="*/ 233469 h 284602"/>
                  <a:gd name="connsiteX3" fmla="*/ 221218 w 399846"/>
                  <a:gd name="connsiteY3" fmla="*/ 285 h 284602"/>
                  <a:gd name="connsiteX4" fmla="*/ 69493 w 399846"/>
                  <a:gd name="connsiteY4" fmla="*/ 0 h 284602"/>
                  <a:gd name="connsiteX5" fmla="*/ 73961 w 399846"/>
                  <a:gd name="connsiteY5" fmla="*/ 29883 h 284602"/>
                  <a:gd name="connsiteX6" fmla="*/ 15686 w 399846"/>
                  <a:gd name="connsiteY6" fmla="*/ 259273 h 284602"/>
                  <a:gd name="connsiteX7" fmla="*/ 0 w 399846"/>
                  <a:gd name="connsiteY7" fmla="*/ 284602 h 284602"/>
                  <a:gd name="connsiteX8" fmla="*/ 67972 w 399846"/>
                  <a:gd name="connsiteY8" fmla="*/ 284602 h 284602"/>
                  <a:gd name="connsiteX9" fmla="*/ 64169 w 399846"/>
                  <a:gd name="connsiteY9" fmla="*/ 260886 h 284602"/>
                  <a:gd name="connsiteX10" fmla="*/ 116551 w 399846"/>
                  <a:gd name="connsiteY10" fmla="*/ 51418 h 284602"/>
                  <a:gd name="connsiteX11" fmla="*/ 174826 w 399846"/>
                  <a:gd name="connsiteY11" fmla="*/ 284318 h 284602"/>
                  <a:gd name="connsiteX12" fmla="*/ 315143 w 399846"/>
                  <a:gd name="connsiteY12" fmla="*/ 284318 h 284602"/>
                  <a:gd name="connsiteX13" fmla="*/ 382545 w 399846"/>
                  <a:gd name="connsiteY13" fmla="*/ 21820 h 284602"/>
                  <a:gd name="connsiteX14" fmla="*/ 399847 w 399846"/>
                  <a:gd name="connsiteY14" fmla="*/ 0 h 284602"/>
                  <a:gd name="connsiteX15" fmla="*/ 327502 w 399846"/>
                  <a:gd name="connsiteY15" fmla="*/ 0 h 284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9846" h="284602">
                    <a:moveTo>
                      <a:pt x="327502" y="0"/>
                    </a:moveTo>
                    <a:cubicBezTo>
                      <a:pt x="332350" y="4838"/>
                      <a:pt x="334536" y="15843"/>
                      <a:pt x="332920" y="24001"/>
                    </a:cubicBezTo>
                    <a:cubicBezTo>
                      <a:pt x="331304" y="32065"/>
                      <a:pt x="280539" y="233469"/>
                      <a:pt x="280539" y="233469"/>
                    </a:cubicBezTo>
                    <a:lnTo>
                      <a:pt x="221218" y="285"/>
                    </a:lnTo>
                    <a:cubicBezTo>
                      <a:pt x="221218" y="285"/>
                      <a:pt x="86225" y="0"/>
                      <a:pt x="69493" y="0"/>
                    </a:cubicBezTo>
                    <a:cubicBezTo>
                      <a:pt x="77574" y="11669"/>
                      <a:pt x="75577" y="22389"/>
                      <a:pt x="73961" y="29883"/>
                    </a:cubicBezTo>
                    <a:cubicBezTo>
                      <a:pt x="72345" y="37378"/>
                      <a:pt x="19964" y="244758"/>
                      <a:pt x="15686" y="259273"/>
                    </a:cubicBezTo>
                    <a:cubicBezTo>
                      <a:pt x="11408" y="273788"/>
                      <a:pt x="7605" y="280808"/>
                      <a:pt x="0" y="284602"/>
                    </a:cubicBezTo>
                    <a:lnTo>
                      <a:pt x="67972" y="284602"/>
                    </a:lnTo>
                    <a:cubicBezTo>
                      <a:pt x="64169" y="276539"/>
                      <a:pt x="61508" y="272270"/>
                      <a:pt x="64169" y="260886"/>
                    </a:cubicBezTo>
                    <a:cubicBezTo>
                      <a:pt x="66831" y="249596"/>
                      <a:pt x="116551" y="51418"/>
                      <a:pt x="116551" y="51418"/>
                    </a:cubicBezTo>
                    <a:lnTo>
                      <a:pt x="174826" y="284318"/>
                    </a:lnTo>
                    <a:lnTo>
                      <a:pt x="315143" y="284318"/>
                    </a:lnTo>
                    <a:cubicBezTo>
                      <a:pt x="315143" y="284318"/>
                      <a:pt x="379312" y="33678"/>
                      <a:pt x="382545" y="21820"/>
                    </a:cubicBezTo>
                    <a:cubicBezTo>
                      <a:pt x="385777" y="9961"/>
                      <a:pt x="394998" y="2656"/>
                      <a:pt x="399847" y="0"/>
                    </a:cubicBezTo>
                    <a:lnTo>
                      <a:pt x="327502" y="0"/>
                    </a:ln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740FBCB0-33B3-9D8D-CBB1-B6A80E440FED}"/>
                  </a:ext>
                </a:extLst>
              </p:cNvPr>
              <p:cNvSpPr/>
              <p:nvPr/>
            </p:nvSpPr>
            <p:spPr>
              <a:xfrm>
                <a:off x="2340972" y="923861"/>
                <a:ext cx="2142972" cy="784364"/>
              </a:xfrm>
              <a:custGeom>
                <a:avLst/>
                <a:gdLst>
                  <a:gd name="connsiteX0" fmla="*/ 1071486 w 2142972"/>
                  <a:gd name="connsiteY0" fmla="*/ 0 h 784364"/>
                  <a:gd name="connsiteX1" fmla="*/ 0 w 2142972"/>
                  <a:gd name="connsiteY1" fmla="*/ 392182 h 784364"/>
                  <a:gd name="connsiteX2" fmla="*/ 1071486 w 2142972"/>
                  <a:gd name="connsiteY2" fmla="*/ 784364 h 784364"/>
                  <a:gd name="connsiteX3" fmla="*/ 2142973 w 2142972"/>
                  <a:gd name="connsiteY3" fmla="*/ 392182 h 784364"/>
                  <a:gd name="connsiteX4" fmla="*/ 1071486 w 2142972"/>
                  <a:gd name="connsiteY4" fmla="*/ 0 h 784364"/>
                  <a:gd name="connsiteX5" fmla="*/ 1071486 w 2142972"/>
                  <a:gd name="connsiteY5" fmla="*/ 716249 h 784364"/>
                  <a:gd name="connsiteX6" fmla="*/ 18443 w 2142972"/>
                  <a:gd name="connsiteY6" fmla="*/ 391423 h 784364"/>
                  <a:gd name="connsiteX7" fmla="*/ 1071486 w 2142972"/>
                  <a:gd name="connsiteY7" fmla="*/ 66692 h 784364"/>
                  <a:gd name="connsiteX8" fmla="*/ 2124530 w 2142972"/>
                  <a:gd name="connsiteY8" fmla="*/ 391423 h 784364"/>
                  <a:gd name="connsiteX9" fmla="*/ 1071486 w 2142972"/>
                  <a:gd name="connsiteY9" fmla="*/ 716155 h 784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42972" h="784364">
                    <a:moveTo>
                      <a:pt x="1071486" y="0"/>
                    </a:moveTo>
                    <a:cubicBezTo>
                      <a:pt x="490349" y="0"/>
                      <a:pt x="0" y="175600"/>
                      <a:pt x="0" y="392182"/>
                    </a:cubicBezTo>
                    <a:cubicBezTo>
                      <a:pt x="0" y="608765"/>
                      <a:pt x="479702" y="784364"/>
                      <a:pt x="1071486" y="784364"/>
                    </a:cubicBezTo>
                    <a:cubicBezTo>
                      <a:pt x="1663271" y="784364"/>
                      <a:pt x="2142973" y="608765"/>
                      <a:pt x="2142973" y="392182"/>
                    </a:cubicBezTo>
                    <a:cubicBezTo>
                      <a:pt x="2142973" y="175600"/>
                      <a:pt x="1663271" y="0"/>
                      <a:pt x="1071486" y="0"/>
                    </a:cubicBezTo>
                    <a:close/>
                    <a:moveTo>
                      <a:pt x="1071486" y="716249"/>
                    </a:moveTo>
                    <a:cubicBezTo>
                      <a:pt x="489969" y="716249"/>
                      <a:pt x="18443" y="570818"/>
                      <a:pt x="18443" y="391423"/>
                    </a:cubicBezTo>
                    <a:cubicBezTo>
                      <a:pt x="18443" y="212029"/>
                      <a:pt x="500616" y="66692"/>
                      <a:pt x="1071486" y="66692"/>
                    </a:cubicBezTo>
                    <a:cubicBezTo>
                      <a:pt x="1642356" y="66692"/>
                      <a:pt x="2124530" y="212124"/>
                      <a:pt x="2124530" y="391423"/>
                    </a:cubicBezTo>
                    <a:cubicBezTo>
                      <a:pt x="2124530" y="570723"/>
                      <a:pt x="1653099" y="716155"/>
                      <a:pt x="1071486" y="716155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106FDE56-D772-8FAC-2B7F-939A95C83793}"/>
                  </a:ext>
                </a:extLst>
              </p:cNvPr>
              <p:cNvSpPr/>
              <p:nvPr/>
            </p:nvSpPr>
            <p:spPr>
              <a:xfrm>
                <a:off x="4104441" y="1183038"/>
                <a:ext cx="30266" cy="33772"/>
              </a:xfrm>
              <a:custGeom>
                <a:avLst/>
                <a:gdLst>
                  <a:gd name="connsiteX0" fmla="*/ 20154 w 30266"/>
                  <a:gd name="connsiteY0" fmla="*/ 0 h 33772"/>
                  <a:gd name="connsiteX1" fmla="*/ 7225 w 30266"/>
                  <a:gd name="connsiteY1" fmla="*/ 0 h 33772"/>
                  <a:gd name="connsiteX2" fmla="*/ 0 w 30266"/>
                  <a:gd name="connsiteY2" fmla="*/ 33773 h 33772"/>
                  <a:gd name="connsiteX3" fmla="*/ 5133 w 30266"/>
                  <a:gd name="connsiteY3" fmla="*/ 33773 h 33772"/>
                  <a:gd name="connsiteX4" fmla="*/ 8271 w 30266"/>
                  <a:gd name="connsiteY4" fmla="*/ 19163 h 33772"/>
                  <a:gd name="connsiteX5" fmla="*/ 14165 w 30266"/>
                  <a:gd name="connsiteY5" fmla="*/ 19163 h 33772"/>
                  <a:gd name="connsiteX6" fmla="*/ 19964 w 30266"/>
                  <a:gd name="connsiteY6" fmla="*/ 33773 h 33772"/>
                  <a:gd name="connsiteX7" fmla="*/ 25668 w 30266"/>
                  <a:gd name="connsiteY7" fmla="*/ 33773 h 33772"/>
                  <a:gd name="connsiteX8" fmla="*/ 19203 w 30266"/>
                  <a:gd name="connsiteY8" fmla="*/ 18973 h 33772"/>
                  <a:gd name="connsiteX9" fmla="*/ 29946 w 30266"/>
                  <a:gd name="connsiteY9" fmla="*/ 9676 h 33772"/>
                  <a:gd name="connsiteX10" fmla="*/ 20059 w 30266"/>
                  <a:gd name="connsiteY10" fmla="*/ 0 h 33772"/>
                  <a:gd name="connsiteX11" fmla="*/ 24812 w 30266"/>
                  <a:gd name="connsiteY11" fmla="*/ 9297 h 33772"/>
                  <a:gd name="connsiteX12" fmla="*/ 15401 w 30266"/>
                  <a:gd name="connsiteY12" fmla="*/ 14799 h 33772"/>
                  <a:gd name="connsiteX13" fmla="*/ 9221 w 30266"/>
                  <a:gd name="connsiteY13" fmla="*/ 14799 h 33772"/>
                  <a:gd name="connsiteX14" fmla="*/ 11503 w 30266"/>
                  <a:gd name="connsiteY14" fmla="*/ 4269 h 33772"/>
                  <a:gd name="connsiteX15" fmla="*/ 18538 w 30266"/>
                  <a:gd name="connsiteY15" fmla="*/ 4269 h 33772"/>
                  <a:gd name="connsiteX16" fmla="*/ 24907 w 30266"/>
                  <a:gd name="connsiteY16" fmla="*/ 9202 h 33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266" h="33772">
                    <a:moveTo>
                      <a:pt x="20154" y="0"/>
                    </a:moveTo>
                    <a:lnTo>
                      <a:pt x="7225" y="0"/>
                    </a:lnTo>
                    <a:lnTo>
                      <a:pt x="0" y="33773"/>
                    </a:lnTo>
                    <a:lnTo>
                      <a:pt x="5133" y="33773"/>
                    </a:lnTo>
                    <a:lnTo>
                      <a:pt x="8271" y="19163"/>
                    </a:lnTo>
                    <a:lnTo>
                      <a:pt x="14165" y="19163"/>
                    </a:lnTo>
                    <a:lnTo>
                      <a:pt x="19964" y="33773"/>
                    </a:lnTo>
                    <a:lnTo>
                      <a:pt x="25668" y="33773"/>
                    </a:lnTo>
                    <a:lnTo>
                      <a:pt x="19203" y="18973"/>
                    </a:lnTo>
                    <a:cubicBezTo>
                      <a:pt x="24337" y="18309"/>
                      <a:pt x="28710" y="15748"/>
                      <a:pt x="29946" y="9676"/>
                    </a:cubicBezTo>
                    <a:cubicBezTo>
                      <a:pt x="31372" y="3036"/>
                      <a:pt x="28044" y="0"/>
                      <a:pt x="20059" y="0"/>
                    </a:cubicBezTo>
                    <a:close/>
                    <a:moveTo>
                      <a:pt x="24812" y="9297"/>
                    </a:moveTo>
                    <a:cubicBezTo>
                      <a:pt x="23671" y="14515"/>
                      <a:pt x="19774" y="14799"/>
                      <a:pt x="15401" y="14799"/>
                    </a:cubicBezTo>
                    <a:lnTo>
                      <a:pt x="9221" y="14799"/>
                    </a:lnTo>
                    <a:lnTo>
                      <a:pt x="11503" y="4269"/>
                    </a:lnTo>
                    <a:lnTo>
                      <a:pt x="18538" y="4269"/>
                    </a:lnTo>
                    <a:cubicBezTo>
                      <a:pt x="22150" y="4269"/>
                      <a:pt x="25763" y="5028"/>
                      <a:pt x="24907" y="9202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3FFAB293-093B-97B1-3E50-E9A79CC1373E}"/>
                  </a:ext>
                </a:extLst>
              </p:cNvPr>
              <p:cNvSpPr/>
              <p:nvPr/>
            </p:nvSpPr>
            <p:spPr>
              <a:xfrm>
                <a:off x="4088829" y="1170706"/>
                <a:ext cx="60886" cy="58533"/>
              </a:xfrm>
              <a:custGeom>
                <a:avLst/>
                <a:gdLst>
                  <a:gd name="connsiteX0" fmla="*/ 36812 w 60886"/>
                  <a:gd name="connsiteY0" fmla="*/ 0 h 58533"/>
                  <a:gd name="connsiteX1" fmla="*/ 687 w 60886"/>
                  <a:gd name="connsiteY1" fmla="*/ 29219 h 58533"/>
                  <a:gd name="connsiteX2" fmla="*/ 24359 w 60886"/>
                  <a:gd name="connsiteY2" fmla="*/ 58533 h 58533"/>
                  <a:gd name="connsiteX3" fmla="*/ 60199 w 60886"/>
                  <a:gd name="connsiteY3" fmla="*/ 29219 h 58533"/>
                  <a:gd name="connsiteX4" fmla="*/ 36812 w 60886"/>
                  <a:gd name="connsiteY4" fmla="*/ 0 h 58533"/>
                  <a:gd name="connsiteX5" fmla="*/ 54400 w 60886"/>
                  <a:gd name="connsiteY5" fmla="*/ 29219 h 58533"/>
                  <a:gd name="connsiteX6" fmla="*/ 25500 w 60886"/>
                  <a:gd name="connsiteY6" fmla="*/ 53695 h 58533"/>
                  <a:gd name="connsiteX7" fmla="*/ 6677 w 60886"/>
                  <a:gd name="connsiteY7" fmla="*/ 29219 h 58533"/>
                  <a:gd name="connsiteX8" fmla="*/ 35862 w 60886"/>
                  <a:gd name="connsiteY8" fmla="*/ 4933 h 58533"/>
                  <a:gd name="connsiteX9" fmla="*/ 54400 w 60886"/>
                  <a:gd name="connsiteY9" fmla="*/ 29219 h 58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886" h="58533">
                    <a:moveTo>
                      <a:pt x="36812" y="0"/>
                    </a:moveTo>
                    <a:cubicBezTo>
                      <a:pt x="20651" y="0"/>
                      <a:pt x="4300" y="12333"/>
                      <a:pt x="687" y="29219"/>
                    </a:cubicBezTo>
                    <a:cubicBezTo>
                      <a:pt x="-2925" y="46200"/>
                      <a:pt x="8103" y="58533"/>
                      <a:pt x="24359" y="58533"/>
                    </a:cubicBezTo>
                    <a:cubicBezTo>
                      <a:pt x="40615" y="58533"/>
                      <a:pt x="56586" y="46200"/>
                      <a:pt x="60199" y="29219"/>
                    </a:cubicBezTo>
                    <a:cubicBezTo>
                      <a:pt x="63811" y="12333"/>
                      <a:pt x="52783" y="0"/>
                      <a:pt x="36812" y="0"/>
                    </a:cubicBezTo>
                    <a:close/>
                    <a:moveTo>
                      <a:pt x="54400" y="29219"/>
                    </a:moveTo>
                    <a:cubicBezTo>
                      <a:pt x="51357" y="43260"/>
                      <a:pt x="38714" y="53695"/>
                      <a:pt x="25500" y="53695"/>
                    </a:cubicBezTo>
                    <a:cubicBezTo>
                      <a:pt x="12285" y="53695"/>
                      <a:pt x="3730" y="43354"/>
                      <a:pt x="6677" y="29219"/>
                    </a:cubicBezTo>
                    <a:cubicBezTo>
                      <a:pt x="9624" y="15274"/>
                      <a:pt x="22362" y="4933"/>
                      <a:pt x="35862" y="4933"/>
                    </a:cubicBezTo>
                    <a:cubicBezTo>
                      <a:pt x="49361" y="4933"/>
                      <a:pt x="57347" y="15369"/>
                      <a:pt x="54400" y="29219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CA7F5D84-43F5-057B-D9FC-71E13B4975AF}"/>
                  </a:ext>
                </a:extLst>
              </p:cNvPr>
              <p:cNvSpPr/>
              <p:nvPr/>
            </p:nvSpPr>
            <p:spPr>
              <a:xfrm>
                <a:off x="2603923" y="1169378"/>
                <a:ext cx="738375" cy="284317"/>
              </a:xfrm>
              <a:custGeom>
                <a:avLst/>
                <a:gdLst>
                  <a:gd name="connsiteX0" fmla="*/ 722215 w 738375"/>
                  <a:gd name="connsiteY0" fmla="*/ 250355 h 284317"/>
                  <a:gd name="connsiteX1" fmla="*/ 681717 w 738375"/>
                  <a:gd name="connsiteY1" fmla="*/ 0 h 284317"/>
                  <a:gd name="connsiteX2" fmla="*/ 555469 w 738375"/>
                  <a:gd name="connsiteY2" fmla="*/ 0 h 284317"/>
                  <a:gd name="connsiteX3" fmla="*/ 562789 w 738375"/>
                  <a:gd name="connsiteY3" fmla="*/ 16981 h 284317"/>
                  <a:gd name="connsiteX4" fmla="*/ 402508 w 738375"/>
                  <a:gd name="connsiteY4" fmla="*/ 237453 h 284317"/>
                  <a:gd name="connsiteX5" fmla="*/ 369806 w 738375"/>
                  <a:gd name="connsiteY5" fmla="*/ 273882 h 284317"/>
                  <a:gd name="connsiteX6" fmla="*/ 362581 w 738375"/>
                  <a:gd name="connsiteY6" fmla="*/ 250355 h 284317"/>
                  <a:gd name="connsiteX7" fmla="*/ 322083 w 738375"/>
                  <a:gd name="connsiteY7" fmla="*/ 0 h 284317"/>
                  <a:gd name="connsiteX8" fmla="*/ 195835 w 738375"/>
                  <a:gd name="connsiteY8" fmla="*/ 0 h 284317"/>
                  <a:gd name="connsiteX9" fmla="*/ 203156 w 738375"/>
                  <a:gd name="connsiteY9" fmla="*/ 16981 h 284317"/>
                  <a:gd name="connsiteX10" fmla="*/ 42875 w 738375"/>
                  <a:gd name="connsiteY10" fmla="*/ 237453 h 284317"/>
                  <a:gd name="connsiteX11" fmla="*/ 0 w 738375"/>
                  <a:gd name="connsiteY11" fmla="*/ 284318 h 284317"/>
                  <a:gd name="connsiteX12" fmla="*/ 81757 w 738375"/>
                  <a:gd name="connsiteY12" fmla="*/ 284318 h 284317"/>
                  <a:gd name="connsiteX13" fmla="*/ 83373 w 738375"/>
                  <a:gd name="connsiteY13" fmla="*/ 253581 h 284317"/>
                  <a:gd name="connsiteX14" fmla="*/ 116551 w 738375"/>
                  <a:gd name="connsiteY14" fmla="*/ 208329 h 284317"/>
                  <a:gd name="connsiteX15" fmla="*/ 241182 w 738375"/>
                  <a:gd name="connsiteY15" fmla="*/ 208329 h 284317"/>
                  <a:gd name="connsiteX16" fmla="*/ 248502 w 738375"/>
                  <a:gd name="connsiteY16" fmla="*/ 251114 h 284317"/>
                  <a:gd name="connsiteX17" fmla="*/ 234717 w 738375"/>
                  <a:gd name="connsiteY17" fmla="*/ 284223 h 284317"/>
                  <a:gd name="connsiteX18" fmla="*/ 441390 w 738375"/>
                  <a:gd name="connsiteY18" fmla="*/ 284223 h 284317"/>
                  <a:gd name="connsiteX19" fmla="*/ 443006 w 738375"/>
                  <a:gd name="connsiteY19" fmla="*/ 253486 h 284317"/>
                  <a:gd name="connsiteX20" fmla="*/ 476184 w 738375"/>
                  <a:gd name="connsiteY20" fmla="*/ 208234 h 284317"/>
                  <a:gd name="connsiteX21" fmla="*/ 600816 w 738375"/>
                  <a:gd name="connsiteY21" fmla="*/ 208234 h 284317"/>
                  <a:gd name="connsiteX22" fmla="*/ 608136 w 738375"/>
                  <a:gd name="connsiteY22" fmla="*/ 251019 h 284317"/>
                  <a:gd name="connsiteX23" fmla="*/ 594351 w 738375"/>
                  <a:gd name="connsiteY23" fmla="*/ 284128 h 284317"/>
                  <a:gd name="connsiteX24" fmla="*/ 738376 w 738375"/>
                  <a:gd name="connsiteY24" fmla="*/ 284128 h 284317"/>
                  <a:gd name="connsiteX25" fmla="*/ 722215 w 738375"/>
                  <a:gd name="connsiteY25" fmla="*/ 250166 h 284317"/>
                  <a:gd name="connsiteX26" fmla="*/ 151345 w 738375"/>
                  <a:gd name="connsiteY26" fmla="*/ 159852 h 284317"/>
                  <a:gd name="connsiteX27" fmla="*/ 216940 w 738375"/>
                  <a:gd name="connsiteY27" fmla="*/ 69348 h 284317"/>
                  <a:gd name="connsiteX28" fmla="*/ 233101 w 738375"/>
                  <a:gd name="connsiteY28" fmla="*/ 159852 h 284317"/>
                  <a:gd name="connsiteX29" fmla="*/ 151345 w 738375"/>
                  <a:gd name="connsiteY29" fmla="*/ 159852 h 284317"/>
                  <a:gd name="connsiteX30" fmla="*/ 510979 w 738375"/>
                  <a:gd name="connsiteY30" fmla="*/ 159852 h 284317"/>
                  <a:gd name="connsiteX31" fmla="*/ 576574 w 738375"/>
                  <a:gd name="connsiteY31" fmla="*/ 69348 h 284317"/>
                  <a:gd name="connsiteX32" fmla="*/ 592735 w 738375"/>
                  <a:gd name="connsiteY32" fmla="*/ 159852 h 284317"/>
                  <a:gd name="connsiteX33" fmla="*/ 510979 w 738375"/>
                  <a:gd name="connsiteY33" fmla="*/ 159852 h 28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38375" h="284317">
                    <a:moveTo>
                      <a:pt x="722215" y="250355"/>
                    </a:moveTo>
                    <a:cubicBezTo>
                      <a:pt x="721359" y="245517"/>
                      <a:pt x="681717" y="0"/>
                      <a:pt x="681717" y="0"/>
                    </a:cubicBezTo>
                    <a:lnTo>
                      <a:pt x="555469" y="0"/>
                    </a:lnTo>
                    <a:lnTo>
                      <a:pt x="562789" y="16981"/>
                    </a:lnTo>
                    <a:cubicBezTo>
                      <a:pt x="562789" y="16981"/>
                      <a:pt x="418765" y="217247"/>
                      <a:pt x="402508" y="237453"/>
                    </a:cubicBezTo>
                    <a:cubicBezTo>
                      <a:pt x="392717" y="249691"/>
                      <a:pt x="379027" y="264206"/>
                      <a:pt x="369806" y="273882"/>
                    </a:cubicBezTo>
                    <a:cubicBezTo>
                      <a:pt x="364862" y="264680"/>
                      <a:pt x="363151" y="253771"/>
                      <a:pt x="362581" y="250355"/>
                    </a:cubicBezTo>
                    <a:cubicBezTo>
                      <a:pt x="361725" y="245517"/>
                      <a:pt x="322083" y="0"/>
                      <a:pt x="322083" y="0"/>
                    </a:cubicBezTo>
                    <a:lnTo>
                      <a:pt x="195835" y="0"/>
                    </a:lnTo>
                    <a:lnTo>
                      <a:pt x="203156" y="16981"/>
                    </a:lnTo>
                    <a:cubicBezTo>
                      <a:pt x="203156" y="16981"/>
                      <a:pt x="59131" y="217247"/>
                      <a:pt x="42875" y="237453"/>
                    </a:cubicBezTo>
                    <a:cubicBezTo>
                      <a:pt x="26713" y="257660"/>
                      <a:pt x="0" y="284318"/>
                      <a:pt x="0" y="284318"/>
                    </a:cubicBezTo>
                    <a:lnTo>
                      <a:pt x="81757" y="284318"/>
                    </a:lnTo>
                    <a:cubicBezTo>
                      <a:pt x="76053" y="271416"/>
                      <a:pt x="83373" y="253581"/>
                      <a:pt x="83373" y="253581"/>
                    </a:cubicBezTo>
                    <a:lnTo>
                      <a:pt x="116551" y="208329"/>
                    </a:lnTo>
                    <a:lnTo>
                      <a:pt x="241182" y="208329"/>
                    </a:lnTo>
                    <a:cubicBezTo>
                      <a:pt x="241182" y="208329"/>
                      <a:pt x="246886" y="240679"/>
                      <a:pt x="248502" y="251114"/>
                    </a:cubicBezTo>
                    <a:cubicBezTo>
                      <a:pt x="250118" y="261644"/>
                      <a:pt x="242037" y="278531"/>
                      <a:pt x="234717" y="284223"/>
                    </a:cubicBezTo>
                    <a:lnTo>
                      <a:pt x="441390" y="284223"/>
                    </a:lnTo>
                    <a:cubicBezTo>
                      <a:pt x="435686" y="271321"/>
                      <a:pt x="443006" y="253486"/>
                      <a:pt x="443006" y="253486"/>
                    </a:cubicBezTo>
                    <a:lnTo>
                      <a:pt x="476184" y="208234"/>
                    </a:lnTo>
                    <a:lnTo>
                      <a:pt x="600816" y="208234"/>
                    </a:lnTo>
                    <a:cubicBezTo>
                      <a:pt x="600816" y="208234"/>
                      <a:pt x="606520" y="240584"/>
                      <a:pt x="608136" y="251019"/>
                    </a:cubicBezTo>
                    <a:cubicBezTo>
                      <a:pt x="609752" y="261550"/>
                      <a:pt x="604238" y="277298"/>
                      <a:pt x="594351" y="284128"/>
                    </a:cubicBezTo>
                    <a:lnTo>
                      <a:pt x="738376" y="284128"/>
                    </a:lnTo>
                    <a:cubicBezTo>
                      <a:pt x="726207" y="276064"/>
                      <a:pt x="722975" y="255004"/>
                      <a:pt x="722215" y="250166"/>
                    </a:cubicBezTo>
                    <a:close/>
                    <a:moveTo>
                      <a:pt x="151345" y="159852"/>
                    </a:moveTo>
                    <a:lnTo>
                      <a:pt x="216940" y="69348"/>
                    </a:lnTo>
                    <a:lnTo>
                      <a:pt x="233101" y="159852"/>
                    </a:lnTo>
                    <a:lnTo>
                      <a:pt x="151345" y="159852"/>
                    </a:lnTo>
                    <a:close/>
                    <a:moveTo>
                      <a:pt x="510979" y="159852"/>
                    </a:moveTo>
                    <a:lnTo>
                      <a:pt x="576574" y="69348"/>
                    </a:lnTo>
                    <a:lnTo>
                      <a:pt x="592735" y="159852"/>
                    </a:lnTo>
                    <a:lnTo>
                      <a:pt x="510979" y="159852"/>
                    </a:ln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C31693D3-EE24-6BAF-3E2D-2E9848518DFF}"/>
                  </a:ext>
                </a:extLst>
              </p:cNvPr>
              <p:cNvSpPr/>
              <p:nvPr/>
            </p:nvSpPr>
            <p:spPr>
              <a:xfrm>
                <a:off x="3367182" y="1169378"/>
                <a:ext cx="346263" cy="284317"/>
              </a:xfrm>
              <a:custGeom>
                <a:avLst/>
                <a:gdLst>
                  <a:gd name="connsiteX0" fmla="*/ 293778 w 346263"/>
                  <a:gd name="connsiteY0" fmla="*/ 0 h 284317"/>
                  <a:gd name="connsiteX1" fmla="*/ 129504 w 346263"/>
                  <a:gd name="connsiteY1" fmla="*/ 0 h 284317"/>
                  <a:gd name="connsiteX2" fmla="*/ 46987 w 346263"/>
                  <a:gd name="connsiteY2" fmla="*/ 52462 h 284317"/>
                  <a:gd name="connsiteX3" fmla="*/ 2496 w 346263"/>
                  <a:gd name="connsiteY3" fmla="*/ 217247 h 284317"/>
                  <a:gd name="connsiteX4" fmla="*/ 48603 w 346263"/>
                  <a:gd name="connsiteY4" fmla="*/ 284318 h 284317"/>
                  <a:gd name="connsiteX5" fmla="*/ 219341 w 346263"/>
                  <a:gd name="connsiteY5" fmla="*/ 284318 h 284317"/>
                  <a:gd name="connsiteX6" fmla="*/ 301858 w 346263"/>
                  <a:gd name="connsiteY6" fmla="*/ 228631 h 284317"/>
                  <a:gd name="connsiteX7" fmla="*/ 344733 w 346263"/>
                  <a:gd name="connsiteY7" fmla="*/ 59861 h 284317"/>
                  <a:gd name="connsiteX8" fmla="*/ 293778 w 346263"/>
                  <a:gd name="connsiteY8" fmla="*/ 95 h 284317"/>
                  <a:gd name="connsiteX9" fmla="*/ 236738 w 346263"/>
                  <a:gd name="connsiteY9" fmla="*/ 69822 h 284317"/>
                  <a:gd name="connsiteX10" fmla="*/ 198331 w 346263"/>
                  <a:gd name="connsiteY10" fmla="*/ 221231 h 284317"/>
                  <a:gd name="connsiteX11" fmla="*/ 177322 w 346263"/>
                  <a:gd name="connsiteY11" fmla="*/ 238212 h 284317"/>
                  <a:gd name="connsiteX12" fmla="*/ 126367 w 346263"/>
                  <a:gd name="connsiteY12" fmla="*/ 238212 h 284317"/>
                  <a:gd name="connsiteX13" fmla="*/ 109350 w 346263"/>
                  <a:gd name="connsiteY13" fmla="*/ 222085 h 284317"/>
                  <a:gd name="connsiteX14" fmla="*/ 148992 w 346263"/>
                  <a:gd name="connsiteY14" fmla="*/ 65364 h 284317"/>
                  <a:gd name="connsiteX15" fmla="*/ 166770 w 346263"/>
                  <a:gd name="connsiteY15" fmla="*/ 50849 h 284317"/>
                  <a:gd name="connsiteX16" fmla="*/ 223809 w 346263"/>
                  <a:gd name="connsiteY16" fmla="*/ 50849 h 284317"/>
                  <a:gd name="connsiteX17" fmla="*/ 236738 w 346263"/>
                  <a:gd name="connsiteY17" fmla="*/ 69822 h 28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6263" h="284317">
                    <a:moveTo>
                      <a:pt x="293778" y="0"/>
                    </a:moveTo>
                    <a:lnTo>
                      <a:pt x="129504" y="0"/>
                    </a:lnTo>
                    <a:cubicBezTo>
                      <a:pt x="101174" y="0"/>
                      <a:pt x="59916" y="14515"/>
                      <a:pt x="46987" y="52462"/>
                    </a:cubicBezTo>
                    <a:cubicBezTo>
                      <a:pt x="34058" y="90409"/>
                      <a:pt x="2496" y="217247"/>
                      <a:pt x="2496" y="217247"/>
                    </a:cubicBezTo>
                    <a:cubicBezTo>
                      <a:pt x="-8056" y="260886"/>
                      <a:pt x="16281" y="284318"/>
                      <a:pt x="48603" y="284318"/>
                    </a:cubicBezTo>
                    <a:lnTo>
                      <a:pt x="219341" y="284318"/>
                    </a:lnTo>
                    <a:cubicBezTo>
                      <a:pt x="246815" y="284318"/>
                      <a:pt x="285697" y="278626"/>
                      <a:pt x="301858" y="228631"/>
                    </a:cubicBezTo>
                    <a:cubicBezTo>
                      <a:pt x="318019" y="178541"/>
                      <a:pt x="339884" y="83294"/>
                      <a:pt x="344733" y="59861"/>
                    </a:cubicBezTo>
                    <a:cubicBezTo>
                      <a:pt x="349581" y="36429"/>
                      <a:pt x="345493" y="95"/>
                      <a:pt x="293778" y="95"/>
                    </a:cubicBezTo>
                    <a:close/>
                    <a:moveTo>
                      <a:pt x="236738" y="69822"/>
                    </a:moveTo>
                    <a:cubicBezTo>
                      <a:pt x="234076" y="83673"/>
                      <a:pt x="201564" y="210796"/>
                      <a:pt x="198331" y="221231"/>
                    </a:cubicBezTo>
                    <a:cubicBezTo>
                      <a:pt x="195099" y="231666"/>
                      <a:pt x="189395" y="238212"/>
                      <a:pt x="177322" y="238212"/>
                    </a:cubicBezTo>
                    <a:lnTo>
                      <a:pt x="126367" y="238212"/>
                    </a:lnTo>
                    <a:cubicBezTo>
                      <a:pt x="115054" y="238212"/>
                      <a:pt x="106118" y="236599"/>
                      <a:pt x="109350" y="222085"/>
                    </a:cubicBezTo>
                    <a:cubicBezTo>
                      <a:pt x="109350" y="222085"/>
                      <a:pt x="145760" y="73522"/>
                      <a:pt x="148992" y="65364"/>
                    </a:cubicBezTo>
                    <a:cubicBezTo>
                      <a:pt x="152225" y="57300"/>
                      <a:pt x="158689" y="50849"/>
                      <a:pt x="166770" y="50849"/>
                    </a:cubicBezTo>
                    <a:lnTo>
                      <a:pt x="223809" y="50849"/>
                    </a:lnTo>
                    <a:cubicBezTo>
                      <a:pt x="231129" y="50849"/>
                      <a:pt x="239970" y="53316"/>
                      <a:pt x="236738" y="69822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" name="Graphic 6">
              <a:extLst>
                <a:ext uri="{FF2B5EF4-FFF2-40B4-BE49-F238E27FC236}">
                  <a16:creationId xmlns:a16="http://schemas.microsoft.com/office/drawing/2014/main" id="{501AAA4C-64A8-8E27-72D5-62E5F1B9C5B3}"/>
                </a:ext>
              </a:extLst>
            </p:cNvPr>
            <p:cNvGrpSpPr/>
            <p:nvPr/>
          </p:nvGrpSpPr>
          <p:grpSpPr>
            <a:xfrm>
              <a:off x="5237815" y="1129913"/>
              <a:ext cx="2019576" cy="372165"/>
              <a:chOff x="5237815" y="1129913"/>
              <a:chExt cx="2019576" cy="372165"/>
            </a:xfrm>
          </p:grpSpPr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D5588B44-7F9F-FF27-439F-DE19E29EEE1C}"/>
                  </a:ext>
                </a:extLst>
              </p:cNvPr>
              <p:cNvSpPr/>
              <p:nvPr/>
            </p:nvSpPr>
            <p:spPr>
              <a:xfrm>
                <a:off x="5237815" y="1130008"/>
                <a:ext cx="430172" cy="371975"/>
              </a:xfrm>
              <a:custGeom>
                <a:avLst/>
                <a:gdLst>
                  <a:gd name="connsiteX0" fmla="*/ 331019 w 430172"/>
                  <a:gd name="connsiteY0" fmla="*/ 240204 h 371975"/>
                  <a:gd name="connsiteX1" fmla="*/ 303735 w 430172"/>
                  <a:gd name="connsiteY1" fmla="*/ 215729 h 371975"/>
                  <a:gd name="connsiteX2" fmla="*/ 98583 w 430172"/>
                  <a:gd name="connsiteY2" fmla="*/ 215729 h 371975"/>
                  <a:gd name="connsiteX3" fmla="*/ 98583 w 430172"/>
                  <a:gd name="connsiteY3" fmla="*/ 299117 h 371975"/>
                  <a:gd name="connsiteX4" fmla="*/ 303735 w 430172"/>
                  <a:gd name="connsiteY4" fmla="*/ 299117 h 371975"/>
                  <a:gd name="connsiteX5" fmla="*/ 331019 w 430172"/>
                  <a:gd name="connsiteY5" fmla="*/ 271985 h 371975"/>
                  <a:gd name="connsiteX6" fmla="*/ 331019 w 430172"/>
                  <a:gd name="connsiteY6" fmla="*/ 240015 h 371975"/>
                  <a:gd name="connsiteX7" fmla="*/ 331019 w 430172"/>
                  <a:gd name="connsiteY7" fmla="*/ 240015 h 371975"/>
                  <a:gd name="connsiteX8" fmla="*/ 329783 w 430172"/>
                  <a:gd name="connsiteY8" fmla="*/ 98283 h 371975"/>
                  <a:gd name="connsiteX9" fmla="*/ 302499 w 430172"/>
                  <a:gd name="connsiteY9" fmla="*/ 71151 h 371975"/>
                  <a:gd name="connsiteX10" fmla="*/ 98583 w 430172"/>
                  <a:gd name="connsiteY10" fmla="*/ 71151 h 371975"/>
                  <a:gd name="connsiteX11" fmla="*/ 98583 w 430172"/>
                  <a:gd name="connsiteY11" fmla="*/ 144957 h 371975"/>
                  <a:gd name="connsiteX12" fmla="*/ 302499 w 430172"/>
                  <a:gd name="connsiteY12" fmla="*/ 144957 h 371975"/>
                  <a:gd name="connsiteX13" fmla="*/ 329783 w 430172"/>
                  <a:gd name="connsiteY13" fmla="*/ 120482 h 371975"/>
                  <a:gd name="connsiteX14" fmla="*/ 329783 w 430172"/>
                  <a:gd name="connsiteY14" fmla="*/ 98093 h 371975"/>
                  <a:gd name="connsiteX15" fmla="*/ 329783 w 430172"/>
                  <a:gd name="connsiteY15" fmla="*/ 98093 h 371975"/>
                  <a:gd name="connsiteX16" fmla="*/ 335392 w 430172"/>
                  <a:gd name="connsiteY16" fmla="*/ 371975 h 371975"/>
                  <a:gd name="connsiteX17" fmla="*/ 0 w 430172"/>
                  <a:gd name="connsiteY17" fmla="*/ 371975 h 371975"/>
                  <a:gd name="connsiteX18" fmla="*/ 0 w 430172"/>
                  <a:gd name="connsiteY18" fmla="*/ 0 h 371975"/>
                  <a:gd name="connsiteX19" fmla="*/ 335392 w 430172"/>
                  <a:gd name="connsiteY19" fmla="*/ 0 h 371975"/>
                  <a:gd name="connsiteX20" fmla="*/ 427130 w 430172"/>
                  <a:gd name="connsiteY20" fmla="*/ 78645 h 371975"/>
                  <a:gd name="connsiteX21" fmla="*/ 427130 w 430172"/>
                  <a:gd name="connsiteY21" fmla="*/ 99421 h 371975"/>
                  <a:gd name="connsiteX22" fmla="*/ 344613 w 430172"/>
                  <a:gd name="connsiteY22" fmla="*/ 179584 h 371975"/>
                  <a:gd name="connsiteX23" fmla="*/ 430173 w 430172"/>
                  <a:gd name="connsiteY23" fmla="*/ 261360 h 371975"/>
                  <a:gd name="connsiteX24" fmla="*/ 430173 w 430172"/>
                  <a:gd name="connsiteY24" fmla="*/ 293330 h 371975"/>
                  <a:gd name="connsiteX25" fmla="*/ 335297 w 430172"/>
                  <a:gd name="connsiteY25" fmla="*/ 371975 h 37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30172" h="371975">
                    <a:moveTo>
                      <a:pt x="331019" y="240204"/>
                    </a:moveTo>
                    <a:cubicBezTo>
                      <a:pt x="331019" y="225310"/>
                      <a:pt x="321132" y="215729"/>
                      <a:pt x="303735" y="215729"/>
                    </a:cubicBezTo>
                    <a:lnTo>
                      <a:pt x="98583" y="215729"/>
                    </a:lnTo>
                    <a:lnTo>
                      <a:pt x="98583" y="299117"/>
                    </a:lnTo>
                    <a:lnTo>
                      <a:pt x="303735" y="299117"/>
                    </a:lnTo>
                    <a:cubicBezTo>
                      <a:pt x="321037" y="299117"/>
                      <a:pt x="331019" y="286879"/>
                      <a:pt x="331019" y="271985"/>
                    </a:cubicBezTo>
                    <a:lnTo>
                      <a:pt x="331019" y="240015"/>
                    </a:lnTo>
                    <a:lnTo>
                      <a:pt x="331019" y="240015"/>
                    </a:lnTo>
                    <a:close/>
                    <a:moveTo>
                      <a:pt x="329783" y="98283"/>
                    </a:moveTo>
                    <a:cubicBezTo>
                      <a:pt x="329783" y="83389"/>
                      <a:pt x="319896" y="71151"/>
                      <a:pt x="302499" y="71151"/>
                    </a:cubicBezTo>
                    <a:lnTo>
                      <a:pt x="98583" y="71151"/>
                    </a:lnTo>
                    <a:lnTo>
                      <a:pt x="98583" y="144957"/>
                    </a:lnTo>
                    <a:lnTo>
                      <a:pt x="302499" y="144957"/>
                    </a:lnTo>
                    <a:cubicBezTo>
                      <a:pt x="319801" y="144957"/>
                      <a:pt x="329783" y="135376"/>
                      <a:pt x="329783" y="120482"/>
                    </a:cubicBezTo>
                    <a:lnTo>
                      <a:pt x="329783" y="98093"/>
                    </a:lnTo>
                    <a:lnTo>
                      <a:pt x="329783" y="98093"/>
                    </a:lnTo>
                    <a:close/>
                    <a:moveTo>
                      <a:pt x="335392" y="371975"/>
                    </a:moveTo>
                    <a:lnTo>
                      <a:pt x="0" y="371975"/>
                    </a:lnTo>
                    <a:lnTo>
                      <a:pt x="0" y="0"/>
                    </a:lnTo>
                    <a:lnTo>
                      <a:pt x="335392" y="0"/>
                    </a:lnTo>
                    <a:cubicBezTo>
                      <a:pt x="381214" y="0"/>
                      <a:pt x="427130" y="38801"/>
                      <a:pt x="427130" y="78645"/>
                    </a:cubicBezTo>
                    <a:lnTo>
                      <a:pt x="427130" y="99421"/>
                    </a:lnTo>
                    <a:cubicBezTo>
                      <a:pt x="427130" y="139835"/>
                      <a:pt x="390625" y="174272"/>
                      <a:pt x="344613" y="179584"/>
                    </a:cubicBezTo>
                    <a:cubicBezTo>
                      <a:pt x="389294" y="183284"/>
                      <a:pt x="430173" y="219523"/>
                      <a:pt x="430173" y="261360"/>
                    </a:cubicBezTo>
                    <a:lnTo>
                      <a:pt x="430173" y="293330"/>
                    </a:lnTo>
                    <a:cubicBezTo>
                      <a:pt x="430173" y="333269"/>
                      <a:pt x="381214" y="371975"/>
                      <a:pt x="335297" y="371975"/>
                    </a:cubicBezTo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8CFA9AB4-358F-8E74-0153-D6076D394047}"/>
                  </a:ext>
                </a:extLst>
              </p:cNvPr>
              <p:cNvSpPr/>
              <p:nvPr/>
            </p:nvSpPr>
            <p:spPr>
              <a:xfrm>
                <a:off x="5707155" y="1130008"/>
                <a:ext cx="534459" cy="372070"/>
              </a:xfrm>
              <a:custGeom>
                <a:avLst/>
                <a:gdLst>
                  <a:gd name="connsiteX0" fmla="*/ 263903 w 534459"/>
                  <a:gd name="connsiteY0" fmla="*/ 100370 h 372070"/>
                  <a:gd name="connsiteX1" fmla="*/ 340145 w 534459"/>
                  <a:gd name="connsiteY1" fmla="*/ 232236 h 372070"/>
                  <a:gd name="connsiteX2" fmla="*/ 187660 w 534459"/>
                  <a:gd name="connsiteY2" fmla="*/ 232236 h 372070"/>
                  <a:gd name="connsiteX3" fmla="*/ 263903 w 534459"/>
                  <a:gd name="connsiteY3" fmla="*/ 100370 h 372070"/>
                  <a:gd name="connsiteX4" fmla="*/ 224355 w 534459"/>
                  <a:gd name="connsiteY4" fmla="*/ 0 h 372070"/>
                  <a:gd name="connsiteX5" fmla="*/ 0 w 534459"/>
                  <a:gd name="connsiteY5" fmla="*/ 372070 h 372070"/>
                  <a:gd name="connsiteX6" fmla="*/ 107329 w 534459"/>
                  <a:gd name="connsiteY6" fmla="*/ 372070 h 372070"/>
                  <a:gd name="connsiteX7" fmla="*/ 145165 w 534459"/>
                  <a:gd name="connsiteY7" fmla="*/ 306801 h 372070"/>
                  <a:gd name="connsiteX8" fmla="*/ 383210 w 534459"/>
                  <a:gd name="connsiteY8" fmla="*/ 306801 h 372070"/>
                  <a:gd name="connsiteX9" fmla="*/ 421046 w 534459"/>
                  <a:gd name="connsiteY9" fmla="*/ 372070 h 372070"/>
                  <a:gd name="connsiteX10" fmla="*/ 534460 w 534459"/>
                  <a:gd name="connsiteY10" fmla="*/ 372070 h 372070"/>
                  <a:gd name="connsiteX11" fmla="*/ 313432 w 534459"/>
                  <a:gd name="connsiteY11" fmla="*/ 0 h 372070"/>
                  <a:gd name="connsiteX12" fmla="*/ 224165 w 534459"/>
                  <a:gd name="connsiteY12" fmla="*/ 0 h 372070"/>
                  <a:gd name="connsiteX13" fmla="*/ 224260 w 534459"/>
                  <a:gd name="connsiteY13" fmla="*/ 0 h 37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34459" h="372070">
                    <a:moveTo>
                      <a:pt x="263903" y="100370"/>
                    </a:moveTo>
                    <a:lnTo>
                      <a:pt x="340145" y="232236"/>
                    </a:lnTo>
                    <a:lnTo>
                      <a:pt x="187660" y="232236"/>
                    </a:lnTo>
                    <a:cubicBezTo>
                      <a:pt x="187660" y="232236"/>
                      <a:pt x="263903" y="100370"/>
                      <a:pt x="263903" y="100370"/>
                    </a:cubicBezTo>
                    <a:close/>
                    <a:moveTo>
                      <a:pt x="224355" y="0"/>
                    </a:moveTo>
                    <a:lnTo>
                      <a:pt x="0" y="372070"/>
                    </a:lnTo>
                    <a:lnTo>
                      <a:pt x="107329" y="372070"/>
                    </a:lnTo>
                    <a:lnTo>
                      <a:pt x="145165" y="306801"/>
                    </a:lnTo>
                    <a:lnTo>
                      <a:pt x="383210" y="306801"/>
                    </a:lnTo>
                    <a:lnTo>
                      <a:pt x="421046" y="372070"/>
                    </a:lnTo>
                    <a:lnTo>
                      <a:pt x="534460" y="372070"/>
                    </a:lnTo>
                    <a:lnTo>
                      <a:pt x="313432" y="0"/>
                    </a:lnTo>
                    <a:lnTo>
                      <a:pt x="224165" y="0"/>
                    </a:lnTo>
                    <a:lnTo>
                      <a:pt x="224260" y="0"/>
                    </a:lnTo>
                    <a:close/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6D02847B-0A28-7933-5442-865D5F94C036}"/>
                  </a:ext>
                </a:extLst>
              </p:cNvPr>
              <p:cNvSpPr/>
              <p:nvPr/>
            </p:nvSpPr>
            <p:spPr>
              <a:xfrm>
                <a:off x="6272986" y="1129913"/>
                <a:ext cx="436446" cy="372070"/>
              </a:xfrm>
              <a:custGeom>
                <a:avLst/>
                <a:gdLst>
                  <a:gd name="connsiteX0" fmla="*/ 335392 w 436446"/>
                  <a:gd name="connsiteY0" fmla="*/ 372070 h 372070"/>
                  <a:gd name="connsiteX1" fmla="*/ 99819 w 436446"/>
                  <a:gd name="connsiteY1" fmla="*/ 372070 h 372070"/>
                  <a:gd name="connsiteX2" fmla="*/ 0 w 436446"/>
                  <a:gd name="connsiteY2" fmla="*/ 291907 h 372070"/>
                  <a:gd name="connsiteX3" fmla="*/ 0 w 436446"/>
                  <a:gd name="connsiteY3" fmla="*/ 273788 h 372070"/>
                  <a:gd name="connsiteX4" fmla="*/ 100390 w 436446"/>
                  <a:gd name="connsiteY4" fmla="*/ 259463 h 372070"/>
                  <a:gd name="connsiteX5" fmla="*/ 100390 w 436446"/>
                  <a:gd name="connsiteY5" fmla="*/ 294564 h 372070"/>
                  <a:gd name="connsiteX6" fmla="*/ 334727 w 436446"/>
                  <a:gd name="connsiteY6" fmla="*/ 294564 h 372070"/>
                  <a:gd name="connsiteX7" fmla="*/ 334727 w 436446"/>
                  <a:gd name="connsiteY7" fmla="*/ 225500 h 372070"/>
                  <a:gd name="connsiteX8" fmla="*/ 102956 w 436446"/>
                  <a:gd name="connsiteY8" fmla="*/ 225500 h 372070"/>
                  <a:gd name="connsiteX9" fmla="*/ 9412 w 436446"/>
                  <a:gd name="connsiteY9" fmla="*/ 145337 h 372070"/>
                  <a:gd name="connsiteX10" fmla="*/ 9412 w 436446"/>
                  <a:gd name="connsiteY10" fmla="*/ 86899 h 372070"/>
                  <a:gd name="connsiteX11" fmla="*/ 110467 w 436446"/>
                  <a:gd name="connsiteY11" fmla="*/ 0 h 372070"/>
                  <a:gd name="connsiteX12" fmla="*/ 331780 w 436446"/>
                  <a:gd name="connsiteY12" fmla="*/ 0 h 372070"/>
                  <a:gd name="connsiteX13" fmla="*/ 431599 w 436446"/>
                  <a:gd name="connsiteY13" fmla="*/ 80163 h 372070"/>
                  <a:gd name="connsiteX14" fmla="*/ 431599 w 436446"/>
                  <a:gd name="connsiteY14" fmla="*/ 95626 h 372070"/>
                  <a:gd name="connsiteX15" fmla="*/ 331209 w 436446"/>
                  <a:gd name="connsiteY15" fmla="*/ 109951 h 372070"/>
                  <a:gd name="connsiteX16" fmla="*/ 331209 w 436446"/>
                  <a:gd name="connsiteY16" fmla="*/ 77507 h 372070"/>
                  <a:gd name="connsiteX17" fmla="*/ 111132 w 436446"/>
                  <a:gd name="connsiteY17" fmla="*/ 77507 h 372070"/>
                  <a:gd name="connsiteX18" fmla="*/ 111132 w 436446"/>
                  <a:gd name="connsiteY18" fmla="*/ 146570 h 372070"/>
                  <a:gd name="connsiteX19" fmla="*/ 342902 w 436446"/>
                  <a:gd name="connsiteY19" fmla="*/ 146570 h 372070"/>
                  <a:gd name="connsiteX20" fmla="*/ 436447 w 436446"/>
                  <a:gd name="connsiteY20" fmla="*/ 226733 h 372070"/>
                  <a:gd name="connsiteX21" fmla="*/ 436447 w 436446"/>
                  <a:gd name="connsiteY21" fmla="*/ 285172 h 372070"/>
                  <a:gd name="connsiteX22" fmla="*/ 335392 w 436446"/>
                  <a:gd name="connsiteY22" fmla="*/ 371786 h 37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6446" h="372070">
                    <a:moveTo>
                      <a:pt x="335392" y="372070"/>
                    </a:moveTo>
                    <a:lnTo>
                      <a:pt x="99819" y="372070"/>
                    </a:lnTo>
                    <a:cubicBezTo>
                      <a:pt x="47723" y="372070"/>
                      <a:pt x="0" y="330613"/>
                      <a:pt x="0" y="291907"/>
                    </a:cubicBezTo>
                    <a:lnTo>
                      <a:pt x="0" y="273788"/>
                    </a:lnTo>
                    <a:lnTo>
                      <a:pt x="100390" y="259463"/>
                    </a:lnTo>
                    <a:lnTo>
                      <a:pt x="100390" y="294564"/>
                    </a:lnTo>
                    <a:lnTo>
                      <a:pt x="334727" y="294564"/>
                    </a:lnTo>
                    <a:lnTo>
                      <a:pt x="334727" y="225500"/>
                    </a:lnTo>
                    <a:lnTo>
                      <a:pt x="102956" y="225500"/>
                    </a:lnTo>
                    <a:cubicBezTo>
                      <a:pt x="57135" y="225500"/>
                      <a:pt x="9412" y="185086"/>
                      <a:pt x="9412" y="145337"/>
                    </a:cubicBezTo>
                    <a:lnTo>
                      <a:pt x="9412" y="86899"/>
                    </a:lnTo>
                    <a:cubicBezTo>
                      <a:pt x="9412" y="46865"/>
                      <a:pt x="64550" y="0"/>
                      <a:pt x="110467" y="0"/>
                    </a:cubicBezTo>
                    <a:lnTo>
                      <a:pt x="331780" y="0"/>
                    </a:lnTo>
                    <a:cubicBezTo>
                      <a:pt x="383876" y="0"/>
                      <a:pt x="431599" y="41457"/>
                      <a:pt x="431599" y="80163"/>
                    </a:cubicBezTo>
                    <a:lnTo>
                      <a:pt x="431599" y="95626"/>
                    </a:lnTo>
                    <a:lnTo>
                      <a:pt x="331209" y="109951"/>
                    </a:lnTo>
                    <a:lnTo>
                      <a:pt x="331209" y="77507"/>
                    </a:lnTo>
                    <a:lnTo>
                      <a:pt x="111132" y="77507"/>
                    </a:lnTo>
                    <a:lnTo>
                      <a:pt x="111132" y="146570"/>
                    </a:lnTo>
                    <a:lnTo>
                      <a:pt x="342902" y="146570"/>
                    </a:lnTo>
                    <a:cubicBezTo>
                      <a:pt x="388724" y="146570"/>
                      <a:pt x="436447" y="186984"/>
                      <a:pt x="436447" y="226733"/>
                    </a:cubicBezTo>
                    <a:lnTo>
                      <a:pt x="436447" y="285172"/>
                    </a:lnTo>
                    <a:cubicBezTo>
                      <a:pt x="436447" y="325111"/>
                      <a:pt x="381309" y="371786"/>
                      <a:pt x="335392" y="371786"/>
                    </a:cubicBezTo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773DABCD-14AD-7069-F05B-A0B20A685E03}"/>
                  </a:ext>
                </a:extLst>
              </p:cNvPr>
              <p:cNvSpPr/>
              <p:nvPr/>
            </p:nvSpPr>
            <p:spPr>
              <a:xfrm>
                <a:off x="6752879" y="1130008"/>
                <a:ext cx="504513" cy="371975"/>
              </a:xfrm>
              <a:custGeom>
                <a:avLst/>
                <a:gdLst>
                  <a:gd name="connsiteX0" fmla="*/ 359444 w 504513"/>
                  <a:gd name="connsiteY0" fmla="*/ 0 h 371975"/>
                  <a:gd name="connsiteX1" fmla="*/ 248407 w 504513"/>
                  <a:gd name="connsiteY1" fmla="*/ 119059 h 371975"/>
                  <a:gd name="connsiteX2" fmla="*/ 133853 w 504513"/>
                  <a:gd name="connsiteY2" fmla="*/ 0 h 371975"/>
                  <a:gd name="connsiteX3" fmla="*/ 6084 w 504513"/>
                  <a:gd name="connsiteY3" fmla="*/ 0 h 371975"/>
                  <a:gd name="connsiteX4" fmla="*/ 185283 w 504513"/>
                  <a:gd name="connsiteY4" fmla="*/ 180058 h 371975"/>
                  <a:gd name="connsiteX5" fmla="*/ 0 w 504513"/>
                  <a:gd name="connsiteY5" fmla="*/ 371975 h 371975"/>
                  <a:gd name="connsiteX6" fmla="*/ 116456 w 504513"/>
                  <a:gd name="connsiteY6" fmla="*/ 371975 h 371975"/>
                  <a:gd name="connsiteX7" fmla="*/ 244890 w 504513"/>
                  <a:gd name="connsiteY7" fmla="*/ 234892 h 371975"/>
                  <a:gd name="connsiteX8" fmla="*/ 376841 w 504513"/>
                  <a:gd name="connsiteY8" fmla="*/ 371975 h 371975"/>
                  <a:gd name="connsiteX9" fmla="*/ 504514 w 504513"/>
                  <a:gd name="connsiteY9" fmla="*/ 371975 h 371975"/>
                  <a:gd name="connsiteX10" fmla="*/ 307348 w 504513"/>
                  <a:gd name="connsiteY10" fmla="*/ 174177 h 371975"/>
                  <a:gd name="connsiteX11" fmla="*/ 475994 w 504513"/>
                  <a:gd name="connsiteY11" fmla="*/ 0 h 371975"/>
                  <a:gd name="connsiteX12" fmla="*/ 359444 w 504513"/>
                  <a:gd name="connsiteY12" fmla="*/ 0 h 37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4513" h="371975">
                    <a:moveTo>
                      <a:pt x="359444" y="0"/>
                    </a:moveTo>
                    <a:lnTo>
                      <a:pt x="248407" y="119059"/>
                    </a:lnTo>
                    <a:lnTo>
                      <a:pt x="133853" y="0"/>
                    </a:lnTo>
                    <a:lnTo>
                      <a:pt x="6084" y="0"/>
                    </a:lnTo>
                    <a:lnTo>
                      <a:pt x="185283" y="180058"/>
                    </a:lnTo>
                    <a:lnTo>
                      <a:pt x="0" y="371975"/>
                    </a:lnTo>
                    <a:lnTo>
                      <a:pt x="116456" y="371975"/>
                    </a:lnTo>
                    <a:lnTo>
                      <a:pt x="244890" y="234892"/>
                    </a:lnTo>
                    <a:lnTo>
                      <a:pt x="376841" y="371975"/>
                    </a:lnTo>
                    <a:lnTo>
                      <a:pt x="504514" y="371975"/>
                    </a:lnTo>
                    <a:lnTo>
                      <a:pt x="307348" y="174177"/>
                    </a:lnTo>
                    <a:lnTo>
                      <a:pt x="475994" y="0"/>
                    </a:lnTo>
                    <a:lnTo>
                      <a:pt x="359444" y="0"/>
                    </a:lnTo>
                    <a:close/>
                  </a:path>
                </a:pathLst>
              </a:custGeom>
              <a:solidFill>
                <a:srgbClr val="A61E23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33CF48BB-CF32-E110-FF9E-E08A05C6A62A}"/>
                </a:ext>
              </a:extLst>
            </p:cNvPr>
            <p:cNvSpPr/>
            <p:nvPr/>
          </p:nvSpPr>
          <p:spPr>
            <a:xfrm>
              <a:off x="4860880" y="1042445"/>
              <a:ext cx="9506" cy="547100"/>
            </a:xfrm>
            <a:custGeom>
              <a:avLst/>
              <a:gdLst>
                <a:gd name="connsiteX0" fmla="*/ 0 w 9506"/>
                <a:gd name="connsiteY0" fmla="*/ 0 h 547100"/>
                <a:gd name="connsiteX1" fmla="*/ 0 w 9506"/>
                <a:gd name="connsiteY1" fmla="*/ 547101 h 5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06" h="547100">
                  <a:moveTo>
                    <a:pt x="0" y="0"/>
                  </a:moveTo>
                  <a:lnTo>
                    <a:pt x="0" y="547101"/>
                  </a:lnTo>
                </a:path>
              </a:pathLst>
            </a:custGeom>
            <a:ln w="9507" cap="flat">
              <a:solidFill>
                <a:srgbClr val="22222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929306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CDC36C9-676A-9F5F-2B8F-003840D061B3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E1E1E1"/>
              </a:gs>
              <a:gs pos="46000">
                <a:srgbClr val="D7D7D7"/>
              </a:gs>
              <a:gs pos="100000">
                <a:srgbClr val="C8C8C8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2E424F0-18D7-A471-A91B-662BF2F88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43A98808-4A2D-3481-3D91-27BE5A60298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8" y="940804"/>
            <a:ext cx="8141833" cy="4242385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None/>
              <a:defRPr sz="20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C6F3D5-B455-0F5C-8738-F9A243129198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DBFFE1-F0AF-CB1D-F1D3-84201AAE86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90" y="158185"/>
            <a:ext cx="6158882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01CD44-FC54-9B29-C83B-10699AB91906}"/>
              </a:ext>
            </a:extLst>
          </p:cNvPr>
          <p:cNvGrpSpPr/>
          <p:nvPr userDrawn="1"/>
        </p:nvGrpSpPr>
        <p:grpSpPr>
          <a:xfrm>
            <a:off x="6797144" y="311183"/>
            <a:ext cx="1850467" cy="295223"/>
            <a:chOff x="2340972" y="923861"/>
            <a:chExt cx="4916419" cy="784364"/>
          </a:xfrm>
        </p:grpSpPr>
        <p:grpSp>
          <p:nvGrpSpPr>
            <p:cNvPr id="24" name="Graphic 6">
              <a:extLst>
                <a:ext uri="{FF2B5EF4-FFF2-40B4-BE49-F238E27FC236}">
                  <a16:creationId xmlns:a16="http://schemas.microsoft.com/office/drawing/2014/main" id="{F86AE6A6-6895-737C-C6E4-D4543CDC9606}"/>
                </a:ext>
              </a:extLst>
            </p:cNvPr>
            <p:cNvGrpSpPr/>
            <p:nvPr/>
          </p:nvGrpSpPr>
          <p:grpSpPr>
            <a:xfrm>
              <a:off x="2340972" y="923861"/>
              <a:ext cx="2142972" cy="784364"/>
              <a:chOff x="2340972" y="923861"/>
              <a:chExt cx="2142972" cy="784364"/>
            </a:xfrm>
            <a:solidFill>
              <a:schemeClr val="accent1"/>
            </a:solidFill>
          </p:grpSpPr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661CF835-BFCD-2E3F-1BA5-E09DCABDF254}"/>
                  </a:ext>
                </a:extLst>
              </p:cNvPr>
              <p:cNvSpPr/>
              <p:nvPr/>
            </p:nvSpPr>
            <p:spPr>
              <a:xfrm>
                <a:off x="3689860" y="1169378"/>
                <a:ext cx="399846" cy="284602"/>
              </a:xfrm>
              <a:custGeom>
                <a:avLst/>
                <a:gdLst>
                  <a:gd name="connsiteX0" fmla="*/ 327502 w 399846"/>
                  <a:gd name="connsiteY0" fmla="*/ 0 h 284602"/>
                  <a:gd name="connsiteX1" fmla="*/ 332920 w 399846"/>
                  <a:gd name="connsiteY1" fmla="*/ 24001 h 284602"/>
                  <a:gd name="connsiteX2" fmla="*/ 280539 w 399846"/>
                  <a:gd name="connsiteY2" fmla="*/ 233469 h 284602"/>
                  <a:gd name="connsiteX3" fmla="*/ 221218 w 399846"/>
                  <a:gd name="connsiteY3" fmla="*/ 285 h 284602"/>
                  <a:gd name="connsiteX4" fmla="*/ 69493 w 399846"/>
                  <a:gd name="connsiteY4" fmla="*/ 0 h 284602"/>
                  <a:gd name="connsiteX5" fmla="*/ 73961 w 399846"/>
                  <a:gd name="connsiteY5" fmla="*/ 29883 h 284602"/>
                  <a:gd name="connsiteX6" fmla="*/ 15686 w 399846"/>
                  <a:gd name="connsiteY6" fmla="*/ 259273 h 284602"/>
                  <a:gd name="connsiteX7" fmla="*/ 0 w 399846"/>
                  <a:gd name="connsiteY7" fmla="*/ 284602 h 284602"/>
                  <a:gd name="connsiteX8" fmla="*/ 67972 w 399846"/>
                  <a:gd name="connsiteY8" fmla="*/ 284602 h 284602"/>
                  <a:gd name="connsiteX9" fmla="*/ 64169 w 399846"/>
                  <a:gd name="connsiteY9" fmla="*/ 260886 h 284602"/>
                  <a:gd name="connsiteX10" fmla="*/ 116551 w 399846"/>
                  <a:gd name="connsiteY10" fmla="*/ 51418 h 284602"/>
                  <a:gd name="connsiteX11" fmla="*/ 174826 w 399846"/>
                  <a:gd name="connsiteY11" fmla="*/ 284318 h 284602"/>
                  <a:gd name="connsiteX12" fmla="*/ 315143 w 399846"/>
                  <a:gd name="connsiteY12" fmla="*/ 284318 h 284602"/>
                  <a:gd name="connsiteX13" fmla="*/ 382545 w 399846"/>
                  <a:gd name="connsiteY13" fmla="*/ 21820 h 284602"/>
                  <a:gd name="connsiteX14" fmla="*/ 399847 w 399846"/>
                  <a:gd name="connsiteY14" fmla="*/ 0 h 284602"/>
                  <a:gd name="connsiteX15" fmla="*/ 327502 w 399846"/>
                  <a:gd name="connsiteY15" fmla="*/ 0 h 284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9846" h="284602">
                    <a:moveTo>
                      <a:pt x="327502" y="0"/>
                    </a:moveTo>
                    <a:cubicBezTo>
                      <a:pt x="332350" y="4838"/>
                      <a:pt x="334536" y="15843"/>
                      <a:pt x="332920" y="24001"/>
                    </a:cubicBezTo>
                    <a:cubicBezTo>
                      <a:pt x="331304" y="32065"/>
                      <a:pt x="280539" y="233469"/>
                      <a:pt x="280539" y="233469"/>
                    </a:cubicBezTo>
                    <a:lnTo>
                      <a:pt x="221218" y="285"/>
                    </a:lnTo>
                    <a:cubicBezTo>
                      <a:pt x="221218" y="285"/>
                      <a:pt x="86225" y="0"/>
                      <a:pt x="69493" y="0"/>
                    </a:cubicBezTo>
                    <a:cubicBezTo>
                      <a:pt x="77574" y="11669"/>
                      <a:pt x="75577" y="22389"/>
                      <a:pt x="73961" y="29883"/>
                    </a:cubicBezTo>
                    <a:cubicBezTo>
                      <a:pt x="72345" y="37378"/>
                      <a:pt x="19964" y="244758"/>
                      <a:pt x="15686" y="259273"/>
                    </a:cubicBezTo>
                    <a:cubicBezTo>
                      <a:pt x="11408" y="273788"/>
                      <a:pt x="7605" y="280808"/>
                      <a:pt x="0" y="284602"/>
                    </a:cubicBezTo>
                    <a:lnTo>
                      <a:pt x="67972" y="284602"/>
                    </a:lnTo>
                    <a:cubicBezTo>
                      <a:pt x="64169" y="276539"/>
                      <a:pt x="61508" y="272270"/>
                      <a:pt x="64169" y="260886"/>
                    </a:cubicBezTo>
                    <a:cubicBezTo>
                      <a:pt x="66831" y="249596"/>
                      <a:pt x="116551" y="51418"/>
                      <a:pt x="116551" y="51418"/>
                    </a:cubicBezTo>
                    <a:lnTo>
                      <a:pt x="174826" y="284318"/>
                    </a:lnTo>
                    <a:lnTo>
                      <a:pt x="315143" y="284318"/>
                    </a:lnTo>
                    <a:cubicBezTo>
                      <a:pt x="315143" y="284318"/>
                      <a:pt x="379312" y="33678"/>
                      <a:pt x="382545" y="21820"/>
                    </a:cubicBezTo>
                    <a:cubicBezTo>
                      <a:pt x="385777" y="9961"/>
                      <a:pt x="394998" y="2656"/>
                      <a:pt x="399847" y="0"/>
                    </a:cubicBezTo>
                    <a:lnTo>
                      <a:pt x="327502" y="0"/>
                    </a:ln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4F695896-DCC9-BFD7-D457-348FC6F5BDC4}"/>
                  </a:ext>
                </a:extLst>
              </p:cNvPr>
              <p:cNvSpPr/>
              <p:nvPr/>
            </p:nvSpPr>
            <p:spPr>
              <a:xfrm>
                <a:off x="2340972" y="923861"/>
                <a:ext cx="2142972" cy="784364"/>
              </a:xfrm>
              <a:custGeom>
                <a:avLst/>
                <a:gdLst>
                  <a:gd name="connsiteX0" fmla="*/ 1071486 w 2142972"/>
                  <a:gd name="connsiteY0" fmla="*/ 0 h 784364"/>
                  <a:gd name="connsiteX1" fmla="*/ 0 w 2142972"/>
                  <a:gd name="connsiteY1" fmla="*/ 392182 h 784364"/>
                  <a:gd name="connsiteX2" fmla="*/ 1071486 w 2142972"/>
                  <a:gd name="connsiteY2" fmla="*/ 784364 h 784364"/>
                  <a:gd name="connsiteX3" fmla="*/ 2142973 w 2142972"/>
                  <a:gd name="connsiteY3" fmla="*/ 392182 h 784364"/>
                  <a:gd name="connsiteX4" fmla="*/ 1071486 w 2142972"/>
                  <a:gd name="connsiteY4" fmla="*/ 0 h 784364"/>
                  <a:gd name="connsiteX5" fmla="*/ 1071486 w 2142972"/>
                  <a:gd name="connsiteY5" fmla="*/ 716249 h 784364"/>
                  <a:gd name="connsiteX6" fmla="*/ 18443 w 2142972"/>
                  <a:gd name="connsiteY6" fmla="*/ 391423 h 784364"/>
                  <a:gd name="connsiteX7" fmla="*/ 1071486 w 2142972"/>
                  <a:gd name="connsiteY7" fmla="*/ 66692 h 784364"/>
                  <a:gd name="connsiteX8" fmla="*/ 2124530 w 2142972"/>
                  <a:gd name="connsiteY8" fmla="*/ 391423 h 784364"/>
                  <a:gd name="connsiteX9" fmla="*/ 1071486 w 2142972"/>
                  <a:gd name="connsiteY9" fmla="*/ 716155 h 784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42972" h="784364">
                    <a:moveTo>
                      <a:pt x="1071486" y="0"/>
                    </a:moveTo>
                    <a:cubicBezTo>
                      <a:pt x="490349" y="0"/>
                      <a:pt x="0" y="175600"/>
                      <a:pt x="0" y="392182"/>
                    </a:cubicBezTo>
                    <a:cubicBezTo>
                      <a:pt x="0" y="608765"/>
                      <a:pt x="479702" y="784364"/>
                      <a:pt x="1071486" y="784364"/>
                    </a:cubicBezTo>
                    <a:cubicBezTo>
                      <a:pt x="1663271" y="784364"/>
                      <a:pt x="2142973" y="608765"/>
                      <a:pt x="2142973" y="392182"/>
                    </a:cubicBezTo>
                    <a:cubicBezTo>
                      <a:pt x="2142973" y="175600"/>
                      <a:pt x="1663271" y="0"/>
                      <a:pt x="1071486" y="0"/>
                    </a:cubicBezTo>
                    <a:close/>
                    <a:moveTo>
                      <a:pt x="1071486" y="716249"/>
                    </a:moveTo>
                    <a:cubicBezTo>
                      <a:pt x="489969" y="716249"/>
                      <a:pt x="18443" y="570818"/>
                      <a:pt x="18443" y="391423"/>
                    </a:cubicBezTo>
                    <a:cubicBezTo>
                      <a:pt x="18443" y="212029"/>
                      <a:pt x="500616" y="66692"/>
                      <a:pt x="1071486" y="66692"/>
                    </a:cubicBezTo>
                    <a:cubicBezTo>
                      <a:pt x="1642356" y="66692"/>
                      <a:pt x="2124530" y="212124"/>
                      <a:pt x="2124530" y="391423"/>
                    </a:cubicBezTo>
                    <a:cubicBezTo>
                      <a:pt x="2124530" y="570723"/>
                      <a:pt x="1653099" y="716155"/>
                      <a:pt x="1071486" y="716155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C42EB84D-E310-8B5C-E58D-C1B078074445}"/>
                  </a:ext>
                </a:extLst>
              </p:cNvPr>
              <p:cNvSpPr/>
              <p:nvPr/>
            </p:nvSpPr>
            <p:spPr>
              <a:xfrm>
                <a:off x="4104441" y="1183038"/>
                <a:ext cx="30266" cy="33772"/>
              </a:xfrm>
              <a:custGeom>
                <a:avLst/>
                <a:gdLst>
                  <a:gd name="connsiteX0" fmla="*/ 20154 w 30266"/>
                  <a:gd name="connsiteY0" fmla="*/ 0 h 33772"/>
                  <a:gd name="connsiteX1" fmla="*/ 7225 w 30266"/>
                  <a:gd name="connsiteY1" fmla="*/ 0 h 33772"/>
                  <a:gd name="connsiteX2" fmla="*/ 0 w 30266"/>
                  <a:gd name="connsiteY2" fmla="*/ 33773 h 33772"/>
                  <a:gd name="connsiteX3" fmla="*/ 5133 w 30266"/>
                  <a:gd name="connsiteY3" fmla="*/ 33773 h 33772"/>
                  <a:gd name="connsiteX4" fmla="*/ 8271 w 30266"/>
                  <a:gd name="connsiteY4" fmla="*/ 19163 h 33772"/>
                  <a:gd name="connsiteX5" fmla="*/ 14165 w 30266"/>
                  <a:gd name="connsiteY5" fmla="*/ 19163 h 33772"/>
                  <a:gd name="connsiteX6" fmla="*/ 19964 w 30266"/>
                  <a:gd name="connsiteY6" fmla="*/ 33773 h 33772"/>
                  <a:gd name="connsiteX7" fmla="*/ 25668 w 30266"/>
                  <a:gd name="connsiteY7" fmla="*/ 33773 h 33772"/>
                  <a:gd name="connsiteX8" fmla="*/ 19203 w 30266"/>
                  <a:gd name="connsiteY8" fmla="*/ 18973 h 33772"/>
                  <a:gd name="connsiteX9" fmla="*/ 29946 w 30266"/>
                  <a:gd name="connsiteY9" fmla="*/ 9676 h 33772"/>
                  <a:gd name="connsiteX10" fmla="*/ 20059 w 30266"/>
                  <a:gd name="connsiteY10" fmla="*/ 0 h 33772"/>
                  <a:gd name="connsiteX11" fmla="*/ 24812 w 30266"/>
                  <a:gd name="connsiteY11" fmla="*/ 9297 h 33772"/>
                  <a:gd name="connsiteX12" fmla="*/ 15401 w 30266"/>
                  <a:gd name="connsiteY12" fmla="*/ 14799 h 33772"/>
                  <a:gd name="connsiteX13" fmla="*/ 9221 w 30266"/>
                  <a:gd name="connsiteY13" fmla="*/ 14799 h 33772"/>
                  <a:gd name="connsiteX14" fmla="*/ 11503 w 30266"/>
                  <a:gd name="connsiteY14" fmla="*/ 4269 h 33772"/>
                  <a:gd name="connsiteX15" fmla="*/ 18538 w 30266"/>
                  <a:gd name="connsiteY15" fmla="*/ 4269 h 33772"/>
                  <a:gd name="connsiteX16" fmla="*/ 24907 w 30266"/>
                  <a:gd name="connsiteY16" fmla="*/ 9202 h 33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266" h="33772">
                    <a:moveTo>
                      <a:pt x="20154" y="0"/>
                    </a:moveTo>
                    <a:lnTo>
                      <a:pt x="7225" y="0"/>
                    </a:lnTo>
                    <a:lnTo>
                      <a:pt x="0" y="33773"/>
                    </a:lnTo>
                    <a:lnTo>
                      <a:pt x="5133" y="33773"/>
                    </a:lnTo>
                    <a:lnTo>
                      <a:pt x="8271" y="19163"/>
                    </a:lnTo>
                    <a:lnTo>
                      <a:pt x="14165" y="19163"/>
                    </a:lnTo>
                    <a:lnTo>
                      <a:pt x="19964" y="33773"/>
                    </a:lnTo>
                    <a:lnTo>
                      <a:pt x="25668" y="33773"/>
                    </a:lnTo>
                    <a:lnTo>
                      <a:pt x="19203" y="18973"/>
                    </a:lnTo>
                    <a:cubicBezTo>
                      <a:pt x="24337" y="18309"/>
                      <a:pt x="28710" y="15748"/>
                      <a:pt x="29946" y="9676"/>
                    </a:cubicBezTo>
                    <a:cubicBezTo>
                      <a:pt x="31372" y="3036"/>
                      <a:pt x="28044" y="0"/>
                      <a:pt x="20059" y="0"/>
                    </a:cubicBezTo>
                    <a:close/>
                    <a:moveTo>
                      <a:pt x="24812" y="9297"/>
                    </a:moveTo>
                    <a:cubicBezTo>
                      <a:pt x="23671" y="14515"/>
                      <a:pt x="19774" y="14799"/>
                      <a:pt x="15401" y="14799"/>
                    </a:cubicBezTo>
                    <a:lnTo>
                      <a:pt x="9221" y="14799"/>
                    </a:lnTo>
                    <a:lnTo>
                      <a:pt x="11503" y="4269"/>
                    </a:lnTo>
                    <a:lnTo>
                      <a:pt x="18538" y="4269"/>
                    </a:lnTo>
                    <a:cubicBezTo>
                      <a:pt x="22150" y="4269"/>
                      <a:pt x="25763" y="5028"/>
                      <a:pt x="24907" y="9202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EE27D833-9C8B-3DC4-1B4B-39FBFBC68DA6}"/>
                  </a:ext>
                </a:extLst>
              </p:cNvPr>
              <p:cNvSpPr/>
              <p:nvPr/>
            </p:nvSpPr>
            <p:spPr>
              <a:xfrm>
                <a:off x="4088829" y="1170706"/>
                <a:ext cx="60886" cy="58533"/>
              </a:xfrm>
              <a:custGeom>
                <a:avLst/>
                <a:gdLst>
                  <a:gd name="connsiteX0" fmla="*/ 36812 w 60886"/>
                  <a:gd name="connsiteY0" fmla="*/ 0 h 58533"/>
                  <a:gd name="connsiteX1" fmla="*/ 687 w 60886"/>
                  <a:gd name="connsiteY1" fmla="*/ 29219 h 58533"/>
                  <a:gd name="connsiteX2" fmla="*/ 24359 w 60886"/>
                  <a:gd name="connsiteY2" fmla="*/ 58533 h 58533"/>
                  <a:gd name="connsiteX3" fmla="*/ 60199 w 60886"/>
                  <a:gd name="connsiteY3" fmla="*/ 29219 h 58533"/>
                  <a:gd name="connsiteX4" fmla="*/ 36812 w 60886"/>
                  <a:gd name="connsiteY4" fmla="*/ 0 h 58533"/>
                  <a:gd name="connsiteX5" fmla="*/ 54400 w 60886"/>
                  <a:gd name="connsiteY5" fmla="*/ 29219 h 58533"/>
                  <a:gd name="connsiteX6" fmla="*/ 25500 w 60886"/>
                  <a:gd name="connsiteY6" fmla="*/ 53695 h 58533"/>
                  <a:gd name="connsiteX7" fmla="*/ 6677 w 60886"/>
                  <a:gd name="connsiteY7" fmla="*/ 29219 h 58533"/>
                  <a:gd name="connsiteX8" fmla="*/ 35862 w 60886"/>
                  <a:gd name="connsiteY8" fmla="*/ 4933 h 58533"/>
                  <a:gd name="connsiteX9" fmla="*/ 54400 w 60886"/>
                  <a:gd name="connsiteY9" fmla="*/ 29219 h 58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886" h="58533">
                    <a:moveTo>
                      <a:pt x="36812" y="0"/>
                    </a:moveTo>
                    <a:cubicBezTo>
                      <a:pt x="20651" y="0"/>
                      <a:pt x="4300" y="12333"/>
                      <a:pt x="687" y="29219"/>
                    </a:cubicBezTo>
                    <a:cubicBezTo>
                      <a:pt x="-2925" y="46200"/>
                      <a:pt x="8103" y="58533"/>
                      <a:pt x="24359" y="58533"/>
                    </a:cubicBezTo>
                    <a:cubicBezTo>
                      <a:pt x="40615" y="58533"/>
                      <a:pt x="56586" y="46200"/>
                      <a:pt x="60199" y="29219"/>
                    </a:cubicBezTo>
                    <a:cubicBezTo>
                      <a:pt x="63811" y="12333"/>
                      <a:pt x="52783" y="0"/>
                      <a:pt x="36812" y="0"/>
                    </a:cubicBezTo>
                    <a:close/>
                    <a:moveTo>
                      <a:pt x="54400" y="29219"/>
                    </a:moveTo>
                    <a:cubicBezTo>
                      <a:pt x="51357" y="43260"/>
                      <a:pt x="38714" y="53695"/>
                      <a:pt x="25500" y="53695"/>
                    </a:cubicBezTo>
                    <a:cubicBezTo>
                      <a:pt x="12285" y="53695"/>
                      <a:pt x="3730" y="43354"/>
                      <a:pt x="6677" y="29219"/>
                    </a:cubicBezTo>
                    <a:cubicBezTo>
                      <a:pt x="9624" y="15274"/>
                      <a:pt x="22362" y="4933"/>
                      <a:pt x="35862" y="4933"/>
                    </a:cubicBezTo>
                    <a:cubicBezTo>
                      <a:pt x="49361" y="4933"/>
                      <a:pt x="57347" y="15369"/>
                      <a:pt x="54400" y="29219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F32657B7-59E0-6D89-9918-F41276F3FA3F}"/>
                  </a:ext>
                </a:extLst>
              </p:cNvPr>
              <p:cNvSpPr/>
              <p:nvPr/>
            </p:nvSpPr>
            <p:spPr>
              <a:xfrm>
                <a:off x="2603923" y="1169378"/>
                <a:ext cx="738375" cy="284317"/>
              </a:xfrm>
              <a:custGeom>
                <a:avLst/>
                <a:gdLst>
                  <a:gd name="connsiteX0" fmla="*/ 722215 w 738375"/>
                  <a:gd name="connsiteY0" fmla="*/ 250355 h 284317"/>
                  <a:gd name="connsiteX1" fmla="*/ 681717 w 738375"/>
                  <a:gd name="connsiteY1" fmla="*/ 0 h 284317"/>
                  <a:gd name="connsiteX2" fmla="*/ 555469 w 738375"/>
                  <a:gd name="connsiteY2" fmla="*/ 0 h 284317"/>
                  <a:gd name="connsiteX3" fmla="*/ 562789 w 738375"/>
                  <a:gd name="connsiteY3" fmla="*/ 16981 h 284317"/>
                  <a:gd name="connsiteX4" fmla="*/ 402508 w 738375"/>
                  <a:gd name="connsiteY4" fmla="*/ 237453 h 284317"/>
                  <a:gd name="connsiteX5" fmla="*/ 369806 w 738375"/>
                  <a:gd name="connsiteY5" fmla="*/ 273882 h 284317"/>
                  <a:gd name="connsiteX6" fmla="*/ 362581 w 738375"/>
                  <a:gd name="connsiteY6" fmla="*/ 250355 h 284317"/>
                  <a:gd name="connsiteX7" fmla="*/ 322083 w 738375"/>
                  <a:gd name="connsiteY7" fmla="*/ 0 h 284317"/>
                  <a:gd name="connsiteX8" fmla="*/ 195835 w 738375"/>
                  <a:gd name="connsiteY8" fmla="*/ 0 h 284317"/>
                  <a:gd name="connsiteX9" fmla="*/ 203156 w 738375"/>
                  <a:gd name="connsiteY9" fmla="*/ 16981 h 284317"/>
                  <a:gd name="connsiteX10" fmla="*/ 42875 w 738375"/>
                  <a:gd name="connsiteY10" fmla="*/ 237453 h 284317"/>
                  <a:gd name="connsiteX11" fmla="*/ 0 w 738375"/>
                  <a:gd name="connsiteY11" fmla="*/ 284318 h 284317"/>
                  <a:gd name="connsiteX12" fmla="*/ 81757 w 738375"/>
                  <a:gd name="connsiteY12" fmla="*/ 284318 h 284317"/>
                  <a:gd name="connsiteX13" fmla="*/ 83373 w 738375"/>
                  <a:gd name="connsiteY13" fmla="*/ 253581 h 284317"/>
                  <a:gd name="connsiteX14" fmla="*/ 116551 w 738375"/>
                  <a:gd name="connsiteY14" fmla="*/ 208329 h 284317"/>
                  <a:gd name="connsiteX15" fmla="*/ 241182 w 738375"/>
                  <a:gd name="connsiteY15" fmla="*/ 208329 h 284317"/>
                  <a:gd name="connsiteX16" fmla="*/ 248502 w 738375"/>
                  <a:gd name="connsiteY16" fmla="*/ 251114 h 284317"/>
                  <a:gd name="connsiteX17" fmla="*/ 234717 w 738375"/>
                  <a:gd name="connsiteY17" fmla="*/ 284223 h 284317"/>
                  <a:gd name="connsiteX18" fmla="*/ 441390 w 738375"/>
                  <a:gd name="connsiteY18" fmla="*/ 284223 h 284317"/>
                  <a:gd name="connsiteX19" fmla="*/ 443006 w 738375"/>
                  <a:gd name="connsiteY19" fmla="*/ 253486 h 284317"/>
                  <a:gd name="connsiteX20" fmla="*/ 476184 w 738375"/>
                  <a:gd name="connsiteY20" fmla="*/ 208234 h 284317"/>
                  <a:gd name="connsiteX21" fmla="*/ 600816 w 738375"/>
                  <a:gd name="connsiteY21" fmla="*/ 208234 h 284317"/>
                  <a:gd name="connsiteX22" fmla="*/ 608136 w 738375"/>
                  <a:gd name="connsiteY22" fmla="*/ 251019 h 284317"/>
                  <a:gd name="connsiteX23" fmla="*/ 594351 w 738375"/>
                  <a:gd name="connsiteY23" fmla="*/ 284128 h 284317"/>
                  <a:gd name="connsiteX24" fmla="*/ 738376 w 738375"/>
                  <a:gd name="connsiteY24" fmla="*/ 284128 h 284317"/>
                  <a:gd name="connsiteX25" fmla="*/ 722215 w 738375"/>
                  <a:gd name="connsiteY25" fmla="*/ 250166 h 284317"/>
                  <a:gd name="connsiteX26" fmla="*/ 151345 w 738375"/>
                  <a:gd name="connsiteY26" fmla="*/ 159852 h 284317"/>
                  <a:gd name="connsiteX27" fmla="*/ 216940 w 738375"/>
                  <a:gd name="connsiteY27" fmla="*/ 69348 h 284317"/>
                  <a:gd name="connsiteX28" fmla="*/ 233101 w 738375"/>
                  <a:gd name="connsiteY28" fmla="*/ 159852 h 284317"/>
                  <a:gd name="connsiteX29" fmla="*/ 151345 w 738375"/>
                  <a:gd name="connsiteY29" fmla="*/ 159852 h 284317"/>
                  <a:gd name="connsiteX30" fmla="*/ 510979 w 738375"/>
                  <a:gd name="connsiteY30" fmla="*/ 159852 h 284317"/>
                  <a:gd name="connsiteX31" fmla="*/ 576574 w 738375"/>
                  <a:gd name="connsiteY31" fmla="*/ 69348 h 284317"/>
                  <a:gd name="connsiteX32" fmla="*/ 592735 w 738375"/>
                  <a:gd name="connsiteY32" fmla="*/ 159852 h 284317"/>
                  <a:gd name="connsiteX33" fmla="*/ 510979 w 738375"/>
                  <a:gd name="connsiteY33" fmla="*/ 159852 h 28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38375" h="284317">
                    <a:moveTo>
                      <a:pt x="722215" y="250355"/>
                    </a:moveTo>
                    <a:cubicBezTo>
                      <a:pt x="721359" y="245517"/>
                      <a:pt x="681717" y="0"/>
                      <a:pt x="681717" y="0"/>
                    </a:cubicBezTo>
                    <a:lnTo>
                      <a:pt x="555469" y="0"/>
                    </a:lnTo>
                    <a:lnTo>
                      <a:pt x="562789" y="16981"/>
                    </a:lnTo>
                    <a:cubicBezTo>
                      <a:pt x="562789" y="16981"/>
                      <a:pt x="418765" y="217247"/>
                      <a:pt x="402508" y="237453"/>
                    </a:cubicBezTo>
                    <a:cubicBezTo>
                      <a:pt x="392717" y="249691"/>
                      <a:pt x="379027" y="264206"/>
                      <a:pt x="369806" y="273882"/>
                    </a:cubicBezTo>
                    <a:cubicBezTo>
                      <a:pt x="364862" y="264680"/>
                      <a:pt x="363151" y="253771"/>
                      <a:pt x="362581" y="250355"/>
                    </a:cubicBezTo>
                    <a:cubicBezTo>
                      <a:pt x="361725" y="245517"/>
                      <a:pt x="322083" y="0"/>
                      <a:pt x="322083" y="0"/>
                    </a:cubicBezTo>
                    <a:lnTo>
                      <a:pt x="195835" y="0"/>
                    </a:lnTo>
                    <a:lnTo>
                      <a:pt x="203156" y="16981"/>
                    </a:lnTo>
                    <a:cubicBezTo>
                      <a:pt x="203156" y="16981"/>
                      <a:pt x="59131" y="217247"/>
                      <a:pt x="42875" y="237453"/>
                    </a:cubicBezTo>
                    <a:cubicBezTo>
                      <a:pt x="26713" y="257660"/>
                      <a:pt x="0" y="284318"/>
                      <a:pt x="0" y="284318"/>
                    </a:cubicBezTo>
                    <a:lnTo>
                      <a:pt x="81757" y="284318"/>
                    </a:lnTo>
                    <a:cubicBezTo>
                      <a:pt x="76053" y="271416"/>
                      <a:pt x="83373" y="253581"/>
                      <a:pt x="83373" y="253581"/>
                    </a:cubicBezTo>
                    <a:lnTo>
                      <a:pt x="116551" y="208329"/>
                    </a:lnTo>
                    <a:lnTo>
                      <a:pt x="241182" y="208329"/>
                    </a:lnTo>
                    <a:cubicBezTo>
                      <a:pt x="241182" y="208329"/>
                      <a:pt x="246886" y="240679"/>
                      <a:pt x="248502" y="251114"/>
                    </a:cubicBezTo>
                    <a:cubicBezTo>
                      <a:pt x="250118" y="261644"/>
                      <a:pt x="242037" y="278531"/>
                      <a:pt x="234717" y="284223"/>
                    </a:cubicBezTo>
                    <a:lnTo>
                      <a:pt x="441390" y="284223"/>
                    </a:lnTo>
                    <a:cubicBezTo>
                      <a:pt x="435686" y="271321"/>
                      <a:pt x="443006" y="253486"/>
                      <a:pt x="443006" y="253486"/>
                    </a:cubicBezTo>
                    <a:lnTo>
                      <a:pt x="476184" y="208234"/>
                    </a:lnTo>
                    <a:lnTo>
                      <a:pt x="600816" y="208234"/>
                    </a:lnTo>
                    <a:cubicBezTo>
                      <a:pt x="600816" y="208234"/>
                      <a:pt x="606520" y="240584"/>
                      <a:pt x="608136" y="251019"/>
                    </a:cubicBezTo>
                    <a:cubicBezTo>
                      <a:pt x="609752" y="261550"/>
                      <a:pt x="604238" y="277298"/>
                      <a:pt x="594351" y="284128"/>
                    </a:cubicBezTo>
                    <a:lnTo>
                      <a:pt x="738376" y="284128"/>
                    </a:lnTo>
                    <a:cubicBezTo>
                      <a:pt x="726207" y="276064"/>
                      <a:pt x="722975" y="255004"/>
                      <a:pt x="722215" y="250166"/>
                    </a:cubicBezTo>
                    <a:close/>
                    <a:moveTo>
                      <a:pt x="151345" y="159852"/>
                    </a:moveTo>
                    <a:lnTo>
                      <a:pt x="216940" y="69348"/>
                    </a:lnTo>
                    <a:lnTo>
                      <a:pt x="233101" y="159852"/>
                    </a:lnTo>
                    <a:lnTo>
                      <a:pt x="151345" y="159852"/>
                    </a:lnTo>
                    <a:close/>
                    <a:moveTo>
                      <a:pt x="510979" y="159852"/>
                    </a:moveTo>
                    <a:lnTo>
                      <a:pt x="576574" y="69348"/>
                    </a:lnTo>
                    <a:lnTo>
                      <a:pt x="592735" y="159852"/>
                    </a:lnTo>
                    <a:lnTo>
                      <a:pt x="510979" y="159852"/>
                    </a:ln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0F881894-C28B-27FC-E49C-524E57B540CB}"/>
                  </a:ext>
                </a:extLst>
              </p:cNvPr>
              <p:cNvSpPr/>
              <p:nvPr/>
            </p:nvSpPr>
            <p:spPr>
              <a:xfrm>
                <a:off x="3367182" y="1169378"/>
                <a:ext cx="346263" cy="284317"/>
              </a:xfrm>
              <a:custGeom>
                <a:avLst/>
                <a:gdLst>
                  <a:gd name="connsiteX0" fmla="*/ 293778 w 346263"/>
                  <a:gd name="connsiteY0" fmla="*/ 0 h 284317"/>
                  <a:gd name="connsiteX1" fmla="*/ 129504 w 346263"/>
                  <a:gd name="connsiteY1" fmla="*/ 0 h 284317"/>
                  <a:gd name="connsiteX2" fmla="*/ 46987 w 346263"/>
                  <a:gd name="connsiteY2" fmla="*/ 52462 h 284317"/>
                  <a:gd name="connsiteX3" fmla="*/ 2496 w 346263"/>
                  <a:gd name="connsiteY3" fmla="*/ 217247 h 284317"/>
                  <a:gd name="connsiteX4" fmla="*/ 48603 w 346263"/>
                  <a:gd name="connsiteY4" fmla="*/ 284318 h 284317"/>
                  <a:gd name="connsiteX5" fmla="*/ 219341 w 346263"/>
                  <a:gd name="connsiteY5" fmla="*/ 284318 h 284317"/>
                  <a:gd name="connsiteX6" fmla="*/ 301858 w 346263"/>
                  <a:gd name="connsiteY6" fmla="*/ 228631 h 284317"/>
                  <a:gd name="connsiteX7" fmla="*/ 344733 w 346263"/>
                  <a:gd name="connsiteY7" fmla="*/ 59861 h 284317"/>
                  <a:gd name="connsiteX8" fmla="*/ 293778 w 346263"/>
                  <a:gd name="connsiteY8" fmla="*/ 95 h 284317"/>
                  <a:gd name="connsiteX9" fmla="*/ 236738 w 346263"/>
                  <a:gd name="connsiteY9" fmla="*/ 69822 h 284317"/>
                  <a:gd name="connsiteX10" fmla="*/ 198331 w 346263"/>
                  <a:gd name="connsiteY10" fmla="*/ 221231 h 284317"/>
                  <a:gd name="connsiteX11" fmla="*/ 177322 w 346263"/>
                  <a:gd name="connsiteY11" fmla="*/ 238212 h 284317"/>
                  <a:gd name="connsiteX12" fmla="*/ 126367 w 346263"/>
                  <a:gd name="connsiteY12" fmla="*/ 238212 h 284317"/>
                  <a:gd name="connsiteX13" fmla="*/ 109350 w 346263"/>
                  <a:gd name="connsiteY13" fmla="*/ 222085 h 284317"/>
                  <a:gd name="connsiteX14" fmla="*/ 148992 w 346263"/>
                  <a:gd name="connsiteY14" fmla="*/ 65364 h 284317"/>
                  <a:gd name="connsiteX15" fmla="*/ 166770 w 346263"/>
                  <a:gd name="connsiteY15" fmla="*/ 50849 h 284317"/>
                  <a:gd name="connsiteX16" fmla="*/ 223809 w 346263"/>
                  <a:gd name="connsiteY16" fmla="*/ 50849 h 284317"/>
                  <a:gd name="connsiteX17" fmla="*/ 236738 w 346263"/>
                  <a:gd name="connsiteY17" fmla="*/ 69822 h 28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6263" h="284317">
                    <a:moveTo>
                      <a:pt x="293778" y="0"/>
                    </a:moveTo>
                    <a:lnTo>
                      <a:pt x="129504" y="0"/>
                    </a:lnTo>
                    <a:cubicBezTo>
                      <a:pt x="101174" y="0"/>
                      <a:pt x="59916" y="14515"/>
                      <a:pt x="46987" y="52462"/>
                    </a:cubicBezTo>
                    <a:cubicBezTo>
                      <a:pt x="34058" y="90409"/>
                      <a:pt x="2496" y="217247"/>
                      <a:pt x="2496" y="217247"/>
                    </a:cubicBezTo>
                    <a:cubicBezTo>
                      <a:pt x="-8056" y="260886"/>
                      <a:pt x="16281" y="284318"/>
                      <a:pt x="48603" y="284318"/>
                    </a:cubicBezTo>
                    <a:lnTo>
                      <a:pt x="219341" y="284318"/>
                    </a:lnTo>
                    <a:cubicBezTo>
                      <a:pt x="246815" y="284318"/>
                      <a:pt x="285697" y="278626"/>
                      <a:pt x="301858" y="228631"/>
                    </a:cubicBezTo>
                    <a:cubicBezTo>
                      <a:pt x="318019" y="178541"/>
                      <a:pt x="339884" y="83294"/>
                      <a:pt x="344733" y="59861"/>
                    </a:cubicBezTo>
                    <a:cubicBezTo>
                      <a:pt x="349581" y="36429"/>
                      <a:pt x="345493" y="95"/>
                      <a:pt x="293778" y="95"/>
                    </a:cubicBezTo>
                    <a:close/>
                    <a:moveTo>
                      <a:pt x="236738" y="69822"/>
                    </a:moveTo>
                    <a:cubicBezTo>
                      <a:pt x="234076" y="83673"/>
                      <a:pt x="201564" y="210796"/>
                      <a:pt x="198331" y="221231"/>
                    </a:cubicBezTo>
                    <a:cubicBezTo>
                      <a:pt x="195099" y="231666"/>
                      <a:pt x="189395" y="238212"/>
                      <a:pt x="177322" y="238212"/>
                    </a:cubicBezTo>
                    <a:lnTo>
                      <a:pt x="126367" y="238212"/>
                    </a:lnTo>
                    <a:cubicBezTo>
                      <a:pt x="115054" y="238212"/>
                      <a:pt x="106118" y="236599"/>
                      <a:pt x="109350" y="222085"/>
                    </a:cubicBezTo>
                    <a:cubicBezTo>
                      <a:pt x="109350" y="222085"/>
                      <a:pt x="145760" y="73522"/>
                      <a:pt x="148992" y="65364"/>
                    </a:cubicBezTo>
                    <a:cubicBezTo>
                      <a:pt x="152225" y="57300"/>
                      <a:pt x="158689" y="50849"/>
                      <a:pt x="166770" y="50849"/>
                    </a:cubicBezTo>
                    <a:lnTo>
                      <a:pt x="223809" y="50849"/>
                    </a:lnTo>
                    <a:cubicBezTo>
                      <a:pt x="231129" y="50849"/>
                      <a:pt x="239970" y="53316"/>
                      <a:pt x="236738" y="69822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5" name="Graphic 6">
              <a:extLst>
                <a:ext uri="{FF2B5EF4-FFF2-40B4-BE49-F238E27FC236}">
                  <a16:creationId xmlns:a16="http://schemas.microsoft.com/office/drawing/2014/main" id="{CAC5D51B-1772-9EAD-61BF-6261C723F8DF}"/>
                </a:ext>
              </a:extLst>
            </p:cNvPr>
            <p:cNvGrpSpPr/>
            <p:nvPr/>
          </p:nvGrpSpPr>
          <p:grpSpPr>
            <a:xfrm>
              <a:off x="5237815" y="1129913"/>
              <a:ext cx="2019576" cy="372165"/>
              <a:chOff x="5237815" y="1129913"/>
              <a:chExt cx="2019576" cy="372165"/>
            </a:xfrm>
          </p:grpSpPr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540C973D-A0C2-5C86-1EED-42FA0B049FC6}"/>
                  </a:ext>
                </a:extLst>
              </p:cNvPr>
              <p:cNvSpPr/>
              <p:nvPr/>
            </p:nvSpPr>
            <p:spPr>
              <a:xfrm>
                <a:off x="5237815" y="1130008"/>
                <a:ext cx="430172" cy="371975"/>
              </a:xfrm>
              <a:custGeom>
                <a:avLst/>
                <a:gdLst>
                  <a:gd name="connsiteX0" fmla="*/ 331019 w 430172"/>
                  <a:gd name="connsiteY0" fmla="*/ 240204 h 371975"/>
                  <a:gd name="connsiteX1" fmla="*/ 303735 w 430172"/>
                  <a:gd name="connsiteY1" fmla="*/ 215729 h 371975"/>
                  <a:gd name="connsiteX2" fmla="*/ 98583 w 430172"/>
                  <a:gd name="connsiteY2" fmla="*/ 215729 h 371975"/>
                  <a:gd name="connsiteX3" fmla="*/ 98583 w 430172"/>
                  <a:gd name="connsiteY3" fmla="*/ 299117 h 371975"/>
                  <a:gd name="connsiteX4" fmla="*/ 303735 w 430172"/>
                  <a:gd name="connsiteY4" fmla="*/ 299117 h 371975"/>
                  <a:gd name="connsiteX5" fmla="*/ 331019 w 430172"/>
                  <a:gd name="connsiteY5" fmla="*/ 271985 h 371975"/>
                  <a:gd name="connsiteX6" fmla="*/ 331019 w 430172"/>
                  <a:gd name="connsiteY6" fmla="*/ 240015 h 371975"/>
                  <a:gd name="connsiteX7" fmla="*/ 331019 w 430172"/>
                  <a:gd name="connsiteY7" fmla="*/ 240015 h 371975"/>
                  <a:gd name="connsiteX8" fmla="*/ 329783 w 430172"/>
                  <a:gd name="connsiteY8" fmla="*/ 98283 h 371975"/>
                  <a:gd name="connsiteX9" fmla="*/ 302499 w 430172"/>
                  <a:gd name="connsiteY9" fmla="*/ 71151 h 371975"/>
                  <a:gd name="connsiteX10" fmla="*/ 98583 w 430172"/>
                  <a:gd name="connsiteY10" fmla="*/ 71151 h 371975"/>
                  <a:gd name="connsiteX11" fmla="*/ 98583 w 430172"/>
                  <a:gd name="connsiteY11" fmla="*/ 144957 h 371975"/>
                  <a:gd name="connsiteX12" fmla="*/ 302499 w 430172"/>
                  <a:gd name="connsiteY12" fmla="*/ 144957 h 371975"/>
                  <a:gd name="connsiteX13" fmla="*/ 329783 w 430172"/>
                  <a:gd name="connsiteY13" fmla="*/ 120482 h 371975"/>
                  <a:gd name="connsiteX14" fmla="*/ 329783 w 430172"/>
                  <a:gd name="connsiteY14" fmla="*/ 98093 h 371975"/>
                  <a:gd name="connsiteX15" fmla="*/ 329783 w 430172"/>
                  <a:gd name="connsiteY15" fmla="*/ 98093 h 371975"/>
                  <a:gd name="connsiteX16" fmla="*/ 335392 w 430172"/>
                  <a:gd name="connsiteY16" fmla="*/ 371975 h 371975"/>
                  <a:gd name="connsiteX17" fmla="*/ 0 w 430172"/>
                  <a:gd name="connsiteY17" fmla="*/ 371975 h 371975"/>
                  <a:gd name="connsiteX18" fmla="*/ 0 w 430172"/>
                  <a:gd name="connsiteY18" fmla="*/ 0 h 371975"/>
                  <a:gd name="connsiteX19" fmla="*/ 335392 w 430172"/>
                  <a:gd name="connsiteY19" fmla="*/ 0 h 371975"/>
                  <a:gd name="connsiteX20" fmla="*/ 427130 w 430172"/>
                  <a:gd name="connsiteY20" fmla="*/ 78645 h 371975"/>
                  <a:gd name="connsiteX21" fmla="*/ 427130 w 430172"/>
                  <a:gd name="connsiteY21" fmla="*/ 99421 h 371975"/>
                  <a:gd name="connsiteX22" fmla="*/ 344613 w 430172"/>
                  <a:gd name="connsiteY22" fmla="*/ 179584 h 371975"/>
                  <a:gd name="connsiteX23" fmla="*/ 430173 w 430172"/>
                  <a:gd name="connsiteY23" fmla="*/ 261360 h 371975"/>
                  <a:gd name="connsiteX24" fmla="*/ 430173 w 430172"/>
                  <a:gd name="connsiteY24" fmla="*/ 293330 h 371975"/>
                  <a:gd name="connsiteX25" fmla="*/ 335297 w 430172"/>
                  <a:gd name="connsiteY25" fmla="*/ 371975 h 37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30172" h="371975">
                    <a:moveTo>
                      <a:pt x="331019" y="240204"/>
                    </a:moveTo>
                    <a:cubicBezTo>
                      <a:pt x="331019" y="225310"/>
                      <a:pt x="321132" y="215729"/>
                      <a:pt x="303735" y="215729"/>
                    </a:cubicBezTo>
                    <a:lnTo>
                      <a:pt x="98583" y="215729"/>
                    </a:lnTo>
                    <a:lnTo>
                      <a:pt x="98583" y="299117"/>
                    </a:lnTo>
                    <a:lnTo>
                      <a:pt x="303735" y="299117"/>
                    </a:lnTo>
                    <a:cubicBezTo>
                      <a:pt x="321037" y="299117"/>
                      <a:pt x="331019" y="286879"/>
                      <a:pt x="331019" y="271985"/>
                    </a:cubicBezTo>
                    <a:lnTo>
                      <a:pt x="331019" y="240015"/>
                    </a:lnTo>
                    <a:lnTo>
                      <a:pt x="331019" y="240015"/>
                    </a:lnTo>
                    <a:close/>
                    <a:moveTo>
                      <a:pt x="329783" y="98283"/>
                    </a:moveTo>
                    <a:cubicBezTo>
                      <a:pt x="329783" y="83389"/>
                      <a:pt x="319896" y="71151"/>
                      <a:pt x="302499" y="71151"/>
                    </a:cubicBezTo>
                    <a:lnTo>
                      <a:pt x="98583" y="71151"/>
                    </a:lnTo>
                    <a:lnTo>
                      <a:pt x="98583" y="144957"/>
                    </a:lnTo>
                    <a:lnTo>
                      <a:pt x="302499" y="144957"/>
                    </a:lnTo>
                    <a:cubicBezTo>
                      <a:pt x="319801" y="144957"/>
                      <a:pt x="329783" y="135376"/>
                      <a:pt x="329783" y="120482"/>
                    </a:cubicBezTo>
                    <a:lnTo>
                      <a:pt x="329783" y="98093"/>
                    </a:lnTo>
                    <a:lnTo>
                      <a:pt x="329783" y="98093"/>
                    </a:lnTo>
                    <a:close/>
                    <a:moveTo>
                      <a:pt x="335392" y="371975"/>
                    </a:moveTo>
                    <a:lnTo>
                      <a:pt x="0" y="371975"/>
                    </a:lnTo>
                    <a:lnTo>
                      <a:pt x="0" y="0"/>
                    </a:lnTo>
                    <a:lnTo>
                      <a:pt x="335392" y="0"/>
                    </a:lnTo>
                    <a:cubicBezTo>
                      <a:pt x="381214" y="0"/>
                      <a:pt x="427130" y="38801"/>
                      <a:pt x="427130" y="78645"/>
                    </a:cubicBezTo>
                    <a:lnTo>
                      <a:pt x="427130" y="99421"/>
                    </a:lnTo>
                    <a:cubicBezTo>
                      <a:pt x="427130" y="139835"/>
                      <a:pt x="390625" y="174272"/>
                      <a:pt x="344613" y="179584"/>
                    </a:cubicBezTo>
                    <a:cubicBezTo>
                      <a:pt x="389294" y="183284"/>
                      <a:pt x="430173" y="219523"/>
                      <a:pt x="430173" y="261360"/>
                    </a:cubicBezTo>
                    <a:lnTo>
                      <a:pt x="430173" y="293330"/>
                    </a:lnTo>
                    <a:cubicBezTo>
                      <a:pt x="430173" y="333269"/>
                      <a:pt x="381214" y="371975"/>
                      <a:pt x="335297" y="371975"/>
                    </a:cubicBezTo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DAE443B3-62ED-DC54-B1F5-EBFE5BD49E8C}"/>
                  </a:ext>
                </a:extLst>
              </p:cNvPr>
              <p:cNvSpPr/>
              <p:nvPr/>
            </p:nvSpPr>
            <p:spPr>
              <a:xfrm>
                <a:off x="5707155" y="1130008"/>
                <a:ext cx="534459" cy="372070"/>
              </a:xfrm>
              <a:custGeom>
                <a:avLst/>
                <a:gdLst>
                  <a:gd name="connsiteX0" fmla="*/ 263903 w 534459"/>
                  <a:gd name="connsiteY0" fmla="*/ 100370 h 372070"/>
                  <a:gd name="connsiteX1" fmla="*/ 340145 w 534459"/>
                  <a:gd name="connsiteY1" fmla="*/ 232236 h 372070"/>
                  <a:gd name="connsiteX2" fmla="*/ 187660 w 534459"/>
                  <a:gd name="connsiteY2" fmla="*/ 232236 h 372070"/>
                  <a:gd name="connsiteX3" fmla="*/ 263903 w 534459"/>
                  <a:gd name="connsiteY3" fmla="*/ 100370 h 372070"/>
                  <a:gd name="connsiteX4" fmla="*/ 224355 w 534459"/>
                  <a:gd name="connsiteY4" fmla="*/ 0 h 372070"/>
                  <a:gd name="connsiteX5" fmla="*/ 0 w 534459"/>
                  <a:gd name="connsiteY5" fmla="*/ 372070 h 372070"/>
                  <a:gd name="connsiteX6" fmla="*/ 107329 w 534459"/>
                  <a:gd name="connsiteY6" fmla="*/ 372070 h 372070"/>
                  <a:gd name="connsiteX7" fmla="*/ 145165 w 534459"/>
                  <a:gd name="connsiteY7" fmla="*/ 306801 h 372070"/>
                  <a:gd name="connsiteX8" fmla="*/ 383210 w 534459"/>
                  <a:gd name="connsiteY8" fmla="*/ 306801 h 372070"/>
                  <a:gd name="connsiteX9" fmla="*/ 421046 w 534459"/>
                  <a:gd name="connsiteY9" fmla="*/ 372070 h 372070"/>
                  <a:gd name="connsiteX10" fmla="*/ 534460 w 534459"/>
                  <a:gd name="connsiteY10" fmla="*/ 372070 h 372070"/>
                  <a:gd name="connsiteX11" fmla="*/ 313432 w 534459"/>
                  <a:gd name="connsiteY11" fmla="*/ 0 h 372070"/>
                  <a:gd name="connsiteX12" fmla="*/ 224165 w 534459"/>
                  <a:gd name="connsiteY12" fmla="*/ 0 h 372070"/>
                  <a:gd name="connsiteX13" fmla="*/ 224260 w 534459"/>
                  <a:gd name="connsiteY13" fmla="*/ 0 h 37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34459" h="372070">
                    <a:moveTo>
                      <a:pt x="263903" y="100370"/>
                    </a:moveTo>
                    <a:lnTo>
                      <a:pt x="340145" y="232236"/>
                    </a:lnTo>
                    <a:lnTo>
                      <a:pt x="187660" y="232236"/>
                    </a:lnTo>
                    <a:cubicBezTo>
                      <a:pt x="187660" y="232236"/>
                      <a:pt x="263903" y="100370"/>
                      <a:pt x="263903" y="100370"/>
                    </a:cubicBezTo>
                    <a:close/>
                    <a:moveTo>
                      <a:pt x="224355" y="0"/>
                    </a:moveTo>
                    <a:lnTo>
                      <a:pt x="0" y="372070"/>
                    </a:lnTo>
                    <a:lnTo>
                      <a:pt x="107329" y="372070"/>
                    </a:lnTo>
                    <a:lnTo>
                      <a:pt x="145165" y="306801"/>
                    </a:lnTo>
                    <a:lnTo>
                      <a:pt x="383210" y="306801"/>
                    </a:lnTo>
                    <a:lnTo>
                      <a:pt x="421046" y="372070"/>
                    </a:lnTo>
                    <a:lnTo>
                      <a:pt x="534460" y="372070"/>
                    </a:lnTo>
                    <a:lnTo>
                      <a:pt x="313432" y="0"/>
                    </a:lnTo>
                    <a:lnTo>
                      <a:pt x="224165" y="0"/>
                    </a:lnTo>
                    <a:lnTo>
                      <a:pt x="224260" y="0"/>
                    </a:lnTo>
                    <a:close/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0948B15-05CD-A498-0F0A-CEED55F2F57A}"/>
                  </a:ext>
                </a:extLst>
              </p:cNvPr>
              <p:cNvSpPr/>
              <p:nvPr/>
            </p:nvSpPr>
            <p:spPr>
              <a:xfrm>
                <a:off x="6272986" y="1129913"/>
                <a:ext cx="436446" cy="372070"/>
              </a:xfrm>
              <a:custGeom>
                <a:avLst/>
                <a:gdLst>
                  <a:gd name="connsiteX0" fmla="*/ 335392 w 436446"/>
                  <a:gd name="connsiteY0" fmla="*/ 372070 h 372070"/>
                  <a:gd name="connsiteX1" fmla="*/ 99819 w 436446"/>
                  <a:gd name="connsiteY1" fmla="*/ 372070 h 372070"/>
                  <a:gd name="connsiteX2" fmla="*/ 0 w 436446"/>
                  <a:gd name="connsiteY2" fmla="*/ 291907 h 372070"/>
                  <a:gd name="connsiteX3" fmla="*/ 0 w 436446"/>
                  <a:gd name="connsiteY3" fmla="*/ 273788 h 372070"/>
                  <a:gd name="connsiteX4" fmla="*/ 100390 w 436446"/>
                  <a:gd name="connsiteY4" fmla="*/ 259463 h 372070"/>
                  <a:gd name="connsiteX5" fmla="*/ 100390 w 436446"/>
                  <a:gd name="connsiteY5" fmla="*/ 294564 h 372070"/>
                  <a:gd name="connsiteX6" fmla="*/ 334727 w 436446"/>
                  <a:gd name="connsiteY6" fmla="*/ 294564 h 372070"/>
                  <a:gd name="connsiteX7" fmla="*/ 334727 w 436446"/>
                  <a:gd name="connsiteY7" fmla="*/ 225500 h 372070"/>
                  <a:gd name="connsiteX8" fmla="*/ 102956 w 436446"/>
                  <a:gd name="connsiteY8" fmla="*/ 225500 h 372070"/>
                  <a:gd name="connsiteX9" fmla="*/ 9412 w 436446"/>
                  <a:gd name="connsiteY9" fmla="*/ 145337 h 372070"/>
                  <a:gd name="connsiteX10" fmla="*/ 9412 w 436446"/>
                  <a:gd name="connsiteY10" fmla="*/ 86899 h 372070"/>
                  <a:gd name="connsiteX11" fmla="*/ 110467 w 436446"/>
                  <a:gd name="connsiteY11" fmla="*/ 0 h 372070"/>
                  <a:gd name="connsiteX12" fmla="*/ 331780 w 436446"/>
                  <a:gd name="connsiteY12" fmla="*/ 0 h 372070"/>
                  <a:gd name="connsiteX13" fmla="*/ 431599 w 436446"/>
                  <a:gd name="connsiteY13" fmla="*/ 80163 h 372070"/>
                  <a:gd name="connsiteX14" fmla="*/ 431599 w 436446"/>
                  <a:gd name="connsiteY14" fmla="*/ 95626 h 372070"/>
                  <a:gd name="connsiteX15" fmla="*/ 331209 w 436446"/>
                  <a:gd name="connsiteY15" fmla="*/ 109951 h 372070"/>
                  <a:gd name="connsiteX16" fmla="*/ 331209 w 436446"/>
                  <a:gd name="connsiteY16" fmla="*/ 77507 h 372070"/>
                  <a:gd name="connsiteX17" fmla="*/ 111132 w 436446"/>
                  <a:gd name="connsiteY17" fmla="*/ 77507 h 372070"/>
                  <a:gd name="connsiteX18" fmla="*/ 111132 w 436446"/>
                  <a:gd name="connsiteY18" fmla="*/ 146570 h 372070"/>
                  <a:gd name="connsiteX19" fmla="*/ 342902 w 436446"/>
                  <a:gd name="connsiteY19" fmla="*/ 146570 h 372070"/>
                  <a:gd name="connsiteX20" fmla="*/ 436447 w 436446"/>
                  <a:gd name="connsiteY20" fmla="*/ 226733 h 372070"/>
                  <a:gd name="connsiteX21" fmla="*/ 436447 w 436446"/>
                  <a:gd name="connsiteY21" fmla="*/ 285172 h 372070"/>
                  <a:gd name="connsiteX22" fmla="*/ 335392 w 436446"/>
                  <a:gd name="connsiteY22" fmla="*/ 371786 h 37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6446" h="372070">
                    <a:moveTo>
                      <a:pt x="335392" y="372070"/>
                    </a:moveTo>
                    <a:lnTo>
                      <a:pt x="99819" y="372070"/>
                    </a:lnTo>
                    <a:cubicBezTo>
                      <a:pt x="47723" y="372070"/>
                      <a:pt x="0" y="330613"/>
                      <a:pt x="0" y="291907"/>
                    </a:cubicBezTo>
                    <a:lnTo>
                      <a:pt x="0" y="273788"/>
                    </a:lnTo>
                    <a:lnTo>
                      <a:pt x="100390" y="259463"/>
                    </a:lnTo>
                    <a:lnTo>
                      <a:pt x="100390" y="294564"/>
                    </a:lnTo>
                    <a:lnTo>
                      <a:pt x="334727" y="294564"/>
                    </a:lnTo>
                    <a:lnTo>
                      <a:pt x="334727" y="225500"/>
                    </a:lnTo>
                    <a:lnTo>
                      <a:pt x="102956" y="225500"/>
                    </a:lnTo>
                    <a:cubicBezTo>
                      <a:pt x="57135" y="225500"/>
                      <a:pt x="9412" y="185086"/>
                      <a:pt x="9412" y="145337"/>
                    </a:cubicBezTo>
                    <a:lnTo>
                      <a:pt x="9412" y="86899"/>
                    </a:lnTo>
                    <a:cubicBezTo>
                      <a:pt x="9412" y="46865"/>
                      <a:pt x="64550" y="0"/>
                      <a:pt x="110467" y="0"/>
                    </a:cubicBezTo>
                    <a:lnTo>
                      <a:pt x="331780" y="0"/>
                    </a:lnTo>
                    <a:cubicBezTo>
                      <a:pt x="383876" y="0"/>
                      <a:pt x="431599" y="41457"/>
                      <a:pt x="431599" y="80163"/>
                    </a:cubicBezTo>
                    <a:lnTo>
                      <a:pt x="431599" y="95626"/>
                    </a:lnTo>
                    <a:lnTo>
                      <a:pt x="331209" y="109951"/>
                    </a:lnTo>
                    <a:lnTo>
                      <a:pt x="331209" y="77507"/>
                    </a:lnTo>
                    <a:lnTo>
                      <a:pt x="111132" y="77507"/>
                    </a:lnTo>
                    <a:lnTo>
                      <a:pt x="111132" y="146570"/>
                    </a:lnTo>
                    <a:lnTo>
                      <a:pt x="342902" y="146570"/>
                    </a:lnTo>
                    <a:cubicBezTo>
                      <a:pt x="388724" y="146570"/>
                      <a:pt x="436447" y="186984"/>
                      <a:pt x="436447" y="226733"/>
                    </a:cubicBezTo>
                    <a:lnTo>
                      <a:pt x="436447" y="285172"/>
                    </a:lnTo>
                    <a:cubicBezTo>
                      <a:pt x="436447" y="325111"/>
                      <a:pt x="381309" y="371786"/>
                      <a:pt x="335392" y="371786"/>
                    </a:cubicBezTo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F2D664EF-2697-64E6-CA17-50B292F83771}"/>
                  </a:ext>
                </a:extLst>
              </p:cNvPr>
              <p:cNvSpPr/>
              <p:nvPr/>
            </p:nvSpPr>
            <p:spPr>
              <a:xfrm>
                <a:off x="6752879" y="1130008"/>
                <a:ext cx="504513" cy="371975"/>
              </a:xfrm>
              <a:custGeom>
                <a:avLst/>
                <a:gdLst>
                  <a:gd name="connsiteX0" fmla="*/ 359444 w 504513"/>
                  <a:gd name="connsiteY0" fmla="*/ 0 h 371975"/>
                  <a:gd name="connsiteX1" fmla="*/ 248407 w 504513"/>
                  <a:gd name="connsiteY1" fmla="*/ 119059 h 371975"/>
                  <a:gd name="connsiteX2" fmla="*/ 133853 w 504513"/>
                  <a:gd name="connsiteY2" fmla="*/ 0 h 371975"/>
                  <a:gd name="connsiteX3" fmla="*/ 6084 w 504513"/>
                  <a:gd name="connsiteY3" fmla="*/ 0 h 371975"/>
                  <a:gd name="connsiteX4" fmla="*/ 185283 w 504513"/>
                  <a:gd name="connsiteY4" fmla="*/ 180058 h 371975"/>
                  <a:gd name="connsiteX5" fmla="*/ 0 w 504513"/>
                  <a:gd name="connsiteY5" fmla="*/ 371975 h 371975"/>
                  <a:gd name="connsiteX6" fmla="*/ 116456 w 504513"/>
                  <a:gd name="connsiteY6" fmla="*/ 371975 h 371975"/>
                  <a:gd name="connsiteX7" fmla="*/ 244890 w 504513"/>
                  <a:gd name="connsiteY7" fmla="*/ 234892 h 371975"/>
                  <a:gd name="connsiteX8" fmla="*/ 376841 w 504513"/>
                  <a:gd name="connsiteY8" fmla="*/ 371975 h 371975"/>
                  <a:gd name="connsiteX9" fmla="*/ 504514 w 504513"/>
                  <a:gd name="connsiteY9" fmla="*/ 371975 h 371975"/>
                  <a:gd name="connsiteX10" fmla="*/ 307348 w 504513"/>
                  <a:gd name="connsiteY10" fmla="*/ 174177 h 371975"/>
                  <a:gd name="connsiteX11" fmla="*/ 475994 w 504513"/>
                  <a:gd name="connsiteY11" fmla="*/ 0 h 371975"/>
                  <a:gd name="connsiteX12" fmla="*/ 359444 w 504513"/>
                  <a:gd name="connsiteY12" fmla="*/ 0 h 37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4513" h="371975">
                    <a:moveTo>
                      <a:pt x="359444" y="0"/>
                    </a:moveTo>
                    <a:lnTo>
                      <a:pt x="248407" y="119059"/>
                    </a:lnTo>
                    <a:lnTo>
                      <a:pt x="133853" y="0"/>
                    </a:lnTo>
                    <a:lnTo>
                      <a:pt x="6084" y="0"/>
                    </a:lnTo>
                    <a:lnTo>
                      <a:pt x="185283" y="180058"/>
                    </a:lnTo>
                    <a:lnTo>
                      <a:pt x="0" y="371975"/>
                    </a:lnTo>
                    <a:lnTo>
                      <a:pt x="116456" y="371975"/>
                    </a:lnTo>
                    <a:lnTo>
                      <a:pt x="244890" y="234892"/>
                    </a:lnTo>
                    <a:lnTo>
                      <a:pt x="376841" y="371975"/>
                    </a:lnTo>
                    <a:lnTo>
                      <a:pt x="504514" y="371975"/>
                    </a:lnTo>
                    <a:lnTo>
                      <a:pt x="307348" y="174177"/>
                    </a:lnTo>
                    <a:lnTo>
                      <a:pt x="475994" y="0"/>
                    </a:lnTo>
                    <a:lnTo>
                      <a:pt x="359444" y="0"/>
                    </a:lnTo>
                    <a:close/>
                  </a:path>
                </a:pathLst>
              </a:custGeom>
              <a:solidFill>
                <a:srgbClr val="A61E23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14F74B15-7FEA-4463-D8F5-45214D35A6E2}"/>
                </a:ext>
              </a:extLst>
            </p:cNvPr>
            <p:cNvSpPr/>
            <p:nvPr/>
          </p:nvSpPr>
          <p:spPr>
            <a:xfrm>
              <a:off x="4860880" y="1042445"/>
              <a:ext cx="9506" cy="547100"/>
            </a:xfrm>
            <a:custGeom>
              <a:avLst/>
              <a:gdLst>
                <a:gd name="connsiteX0" fmla="*/ 0 w 9506"/>
                <a:gd name="connsiteY0" fmla="*/ 0 h 547100"/>
                <a:gd name="connsiteX1" fmla="*/ 0 w 9506"/>
                <a:gd name="connsiteY1" fmla="*/ 547101 h 5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06" h="547100">
                  <a:moveTo>
                    <a:pt x="0" y="0"/>
                  </a:moveTo>
                  <a:lnTo>
                    <a:pt x="0" y="547101"/>
                  </a:lnTo>
                </a:path>
              </a:pathLst>
            </a:custGeom>
            <a:ln w="9507" cap="flat">
              <a:solidFill>
                <a:srgbClr val="22222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656118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67578D-1072-C264-3C76-0661A85CD56B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E1E1E1"/>
              </a:gs>
              <a:gs pos="46000">
                <a:srgbClr val="D7D7D7"/>
              </a:gs>
              <a:gs pos="100000">
                <a:srgbClr val="C8C8C8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B7922B6-A873-B263-2883-8FA776234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96D6F140-FFE7-2E64-3F82-2FA5B026965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940805"/>
            <a:ext cx="3883914" cy="4242384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None/>
              <a:defRPr sz="20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C33EF975-39E1-A9C8-8685-F8EDB465EB7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64271" y="940805"/>
            <a:ext cx="3883914" cy="4242384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None/>
              <a:defRPr sz="20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BE9285-C5DD-0290-3145-B7FD4977B38A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E659EBC-9FB9-1E9F-4D94-306B605D51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90" y="158185"/>
            <a:ext cx="6158882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290E612-701A-0EA3-7447-A40B07BC017D}"/>
              </a:ext>
            </a:extLst>
          </p:cNvPr>
          <p:cNvGrpSpPr/>
          <p:nvPr userDrawn="1"/>
        </p:nvGrpSpPr>
        <p:grpSpPr>
          <a:xfrm>
            <a:off x="6797144" y="311183"/>
            <a:ext cx="1850467" cy="295223"/>
            <a:chOff x="2340972" y="923861"/>
            <a:chExt cx="4916419" cy="784364"/>
          </a:xfrm>
        </p:grpSpPr>
        <p:grpSp>
          <p:nvGrpSpPr>
            <p:cNvPr id="6" name="Graphic 6">
              <a:extLst>
                <a:ext uri="{FF2B5EF4-FFF2-40B4-BE49-F238E27FC236}">
                  <a16:creationId xmlns:a16="http://schemas.microsoft.com/office/drawing/2014/main" id="{EA0246EE-AD7B-B042-D5E6-3633E8377ED0}"/>
                </a:ext>
              </a:extLst>
            </p:cNvPr>
            <p:cNvGrpSpPr/>
            <p:nvPr/>
          </p:nvGrpSpPr>
          <p:grpSpPr>
            <a:xfrm>
              <a:off x="2340972" y="923861"/>
              <a:ext cx="2142972" cy="784364"/>
              <a:chOff x="2340972" y="923861"/>
              <a:chExt cx="2142972" cy="784364"/>
            </a:xfrm>
            <a:solidFill>
              <a:schemeClr val="accent1"/>
            </a:solidFill>
          </p:grpSpPr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33ACF855-A2EF-8B23-0F24-EF06E3C8FF20}"/>
                  </a:ext>
                </a:extLst>
              </p:cNvPr>
              <p:cNvSpPr/>
              <p:nvPr/>
            </p:nvSpPr>
            <p:spPr>
              <a:xfrm>
                <a:off x="3689860" y="1169378"/>
                <a:ext cx="399846" cy="284602"/>
              </a:xfrm>
              <a:custGeom>
                <a:avLst/>
                <a:gdLst>
                  <a:gd name="connsiteX0" fmla="*/ 327502 w 399846"/>
                  <a:gd name="connsiteY0" fmla="*/ 0 h 284602"/>
                  <a:gd name="connsiteX1" fmla="*/ 332920 w 399846"/>
                  <a:gd name="connsiteY1" fmla="*/ 24001 h 284602"/>
                  <a:gd name="connsiteX2" fmla="*/ 280539 w 399846"/>
                  <a:gd name="connsiteY2" fmla="*/ 233469 h 284602"/>
                  <a:gd name="connsiteX3" fmla="*/ 221218 w 399846"/>
                  <a:gd name="connsiteY3" fmla="*/ 285 h 284602"/>
                  <a:gd name="connsiteX4" fmla="*/ 69493 w 399846"/>
                  <a:gd name="connsiteY4" fmla="*/ 0 h 284602"/>
                  <a:gd name="connsiteX5" fmla="*/ 73961 w 399846"/>
                  <a:gd name="connsiteY5" fmla="*/ 29883 h 284602"/>
                  <a:gd name="connsiteX6" fmla="*/ 15686 w 399846"/>
                  <a:gd name="connsiteY6" fmla="*/ 259273 h 284602"/>
                  <a:gd name="connsiteX7" fmla="*/ 0 w 399846"/>
                  <a:gd name="connsiteY7" fmla="*/ 284602 h 284602"/>
                  <a:gd name="connsiteX8" fmla="*/ 67972 w 399846"/>
                  <a:gd name="connsiteY8" fmla="*/ 284602 h 284602"/>
                  <a:gd name="connsiteX9" fmla="*/ 64169 w 399846"/>
                  <a:gd name="connsiteY9" fmla="*/ 260886 h 284602"/>
                  <a:gd name="connsiteX10" fmla="*/ 116551 w 399846"/>
                  <a:gd name="connsiteY10" fmla="*/ 51418 h 284602"/>
                  <a:gd name="connsiteX11" fmla="*/ 174826 w 399846"/>
                  <a:gd name="connsiteY11" fmla="*/ 284318 h 284602"/>
                  <a:gd name="connsiteX12" fmla="*/ 315143 w 399846"/>
                  <a:gd name="connsiteY12" fmla="*/ 284318 h 284602"/>
                  <a:gd name="connsiteX13" fmla="*/ 382545 w 399846"/>
                  <a:gd name="connsiteY13" fmla="*/ 21820 h 284602"/>
                  <a:gd name="connsiteX14" fmla="*/ 399847 w 399846"/>
                  <a:gd name="connsiteY14" fmla="*/ 0 h 284602"/>
                  <a:gd name="connsiteX15" fmla="*/ 327502 w 399846"/>
                  <a:gd name="connsiteY15" fmla="*/ 0 h 284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9846" h="284602">
                    <a:moveTo>
                      <a:pt x="327502" y="0"/>
                    </a:moveTo>
                    <a:cubicBezTo>
                      <a:pt x="332350" y="4838"/>
                      <a:pt x="334536" y="15843"/>
                      <a:pt x="332920" y="24001"/>
                    </a:cubicBezTo>
                    <a:cubicBezTo>
                      <a:pt x="331304" y="32065"/>
                      <a:pt x="280539" y="233469"/>
                      <a:pt x="280539" y="233469"/>
                    </a:cubicBezTo>
                    <a:lnTo>
                      <a:pt x="221218" y="285"/>
                    </a:lnTo>
                    <a:cubicBezTo>
                      <a:pt x="221218" y="285"/>
                      <a:pt x="86225" y="0"/>
                      <a:pt x="69493" y="0"/>
                    </a:cubicBezTo>
                    <a:cubicBezTo>
                      <a:pt x="77574" y="11669"/>
                      <a:pt x="75577" y="22389"/>
                      <a:pt x="73961" y="29883"/>
                    </a:cubicBezTo>
                    <a:cubicBezTo>
                      <a:pt x="72345" y="37378"/>
                      <a:pt x="19964" y="244758"/>
                      <a:pt x="15686" y="259273"/>
                    </a:cubicBezTo>
                    <a:cubicBezTo>
                      <a:pt x="11408" y="273788"/>
                      <a:pt x="7605" y="280808"/>
                      <a:pt x="0" y="284602"/>
                    </a:cubicBezTo>
                    <a:lnTo>
                      <a:pt x="67972" y="284602"/>
                    </a:lnTo>
                    <a:cubicBezTo>
                      <a:pt x="64169" y="276539"/>
                      <a:pt x="61508" y="272270"/>
                      <a:pt x="64169" y="260886"/>
                    </a:cubicBezTo>
                    <a:cubicBezTo>
                      <a:pt x="66831" y="249596"/>
                      <a:pt x="116551" y="51418"/>
                      <a:pt x="116551" y="51418"/>
                    </a:cubicBezTo>
                    <a:lnTo>
                      <a:pt x="174826" y="284318"/>
                    </a:lnTo>
                    <a:lnTo>
                      <a:pt x="315143" y="284318"/>
                    </a:lnTo>
                    <a:cubicBezTo>
                      <a:pt x="315143" y="284318"/>
                      <a:pt x="379312" y="33678"/>
                      <a:pt x="382545" y="21820"/>
                    </a:cubicBezTo>
                    <a:cubicBezTo>
                      <a:pt x="385777" y="9961"/>
                      <a:pt x="394998" y="2656"/>
                      <a:pt x="399847" y="0"/>
                    </a:cubicBezTo>
                    <a:lnTo>
                      <a:pt x="327502" y="0"/>
                    </a:ln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648FC22A-22FC-180F-2008-4A5F38FB8886}"/>
                  </a:ext>
                </a:extLst>
              </p:cNvPr>
              <p:cNvSpPr/>
              <p:nvPr/>
            </p:nvSpPr>
            <p:spPr>
              <a:xfrm>
                <a:off x="2340972" y="923861"/>
                <a:ext cx="2142972" cy="784364"/>
              </a:xfrm>
              <a:custGeom>
                <a:avLst/>
                <a:gdLst>
                  <a:gd name="connsiteX0" fmla="*/ 1071486 w 2142972"/>
                  <a:gd name="connsiteY0" fmla="*/ 0 h 784364"/>
                  <a:gd name="connsiteX1" fmla="*/ 0 w 2142972"/>
                  <a:gd name="connsiteY1" fmla="*/ 392182 h 784364"/>
                  <a:gd name="connsiteX2" fmla="*/ 1071486 w 2142972"/>
                  <a:gd name="connsiteY2" fmla="*/ 784364 h 784364"/>
                  <a:gd name="connsiteX3" fmla="*/ 2142973 w 2142972"/>
                  <a:gd name="connsiteY3" fmla="*/ 392182 h 784364"/>
                  <a:gd name="connsiteX4" fmla="*/ 1071486 w 2142972"/>
                  <a:gd name="connsiteY4" fmla="*/ 0 h 784364"/>
                  <a:gd name="connsiteX5" fmla="*/ 1071486 w 2142972"/>
                  <a:gd name="connsiteY5" fmla="*/ 716249 h 784364"/>
                  <a:gd name="connsiteX6" fmla="*/ 18443 w 2142972"/>
                  <a:gd name="connsiteY6" fmla="*/ 391423 h 784364"/>
                  <a:gd name="connsiteX7" fmla="*/ 1071486 w 2142972"/>
                  <a:gd name="connsiteY7" fmla="*/ 66692 h 784364"/>
                  <a:gd name="connsiteX8" fmla="*/ 2124530 w 2142972"/>
                  <a:gd name="connsiteY8" fmla="*/ 391423 h 784364"/>
                  <a:gd name="connsiteX9" fmla="*/ 1071486 w 2142972"/>
                  <a:gd name="connsiteY9" fmla="*/ 716155 h 784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42972" h="784364">
                    <a:moveTo>
                      <a:pt x="1071486" y="0"/>
                    </a:moveTo>
                    <a:cubicBezTo>
                      <a:pt x="490349" y="0"/>
                      <a:pt x="0" y="175600"/>
                      <a:pt x="0" y="392182"/>
                    </a:cubicBezTo>
                    <a:cubicBezTo>
                      <a:pt x="0" y="608765"/>
                      <a:pt x="479702" y="784364"/>
                      <a:pt x="1071486" y="784364"/>
                    </a:cubicBezTo>
                    <a:cubicBezTo>
                      <a:pt x="1663271" y="784364"/>
                      <a:pt x="2142973" y="608765"/>
                      <a:pt x="2142973" y="392182"/>
                    </a:cubicBezTo>
                    <a:cubicBezTo>
                      <a:pt x="2142973" y="175600"/>
                      <a:pt x="1663271" y="0"/>
                      <a:pt x="1071486" y="0"/>
                    </a:cubicBezTo>
                    <a:close/>
                    <a:moveTo>
                      <a:pt x="1071486" y="716249"/>
                    </a:moveTo>
                    <a:cubicBezTo>
                      <a:pt x="489969" y="716249"/>
                      <a:pt x="18443" y="570818"/>
                      <a:pt x="18443" y="391423"/>
                    </a:cubicBezTo>
                    <a:cubicBezTo>
                      <a:pt x="18443" y="212029"/>
                      <a:pt x="500616" y="66692"/>
                      <a:pt x="1071486" y="66692"/>
                    </a:cubicBezTo>
                    <a:cubicBezTo>
                      <a:pt x="1642356" y="66692"/>
                      <a:pt x="2124530" y="212124"/>
                      <a:pt x="2124530" y="391423"/>
                    </a:cubicBezTo>
                    <a:cubicBezTo>
                      <a:pt x="2124530" y="570723"/>
                      <a:pt x="1653099" y="716155"/>
                      <a:pt x="1071486" y="716155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A240AB34-F8DE-5DDD-FEDC-034010D37139}"/>
                  </a:ext>
                </a:extLst>
              </p:cNvPr>
              <p:cNvSpPr/>
              <p:nvPr/>
            </p:nvSpPr>
            <p:spPr>
              <a:xfrm>
                <a:off x="4104441" y="1183038"/>
                <a:ext cx="30266" cy="33772"/>
              </a:xfrm>
              <a:custGeom>
                <a:avLst/>
                <a:gdLst>
                  <a:gd name="connsiteX0" fmla="*/ 20154 w 30266"/>
                  <a:gd name="connsiteY0" fmla="*/ 0 h 33772"/>
                  <a:gd name="connsiteX1" fmla="*/ 7225 w 30266"/>
                  <a:gd name="connsiteY1" fmla="*/ 0 h 33772"/>
                  <a:gd name="connsiteX2" fmla="*/ 0 w 30266"/>
                  <a:gd name="connsiteY2" fmla="*/ 33773 h 33772"/>
                  <a:gd name="connsiteX3" fmla="*/ 5133 w 30266"/>
                  <a:gd name="connsiteY3" fmla="*/ 33773 h 33772"/>
                  <a:gd name="connsiteX4" fmla="*/ 8271 w 30266"/>
                  <a:gd name="connsiteY4" fmla="*/ 19163 h 33772"/>
                  <a:gd name="connsiteX5" fmla="*/ 14165 w 30266"/>
                  <a:gd name="connsiteY5" fmla="*/ 19163 h 33772"/>
                  <a:gd name="connsiteX6" fmla="*/ 19964 w 30266"/>
                  <a:gd name="connsiteY6" fmla="*/ 33773 h 33772"/>
                  <a:gd name="connsiteX7" fmla="*/ 25668 w 30266"/>
                  <a:gd name="connsiteY7" fmla="*/ 33773 h 33772"/>
                  <a:gd name="connsiteX8" fmla="*/ 19203 w 30266"/>
                  <a:gd name="connsiteY8" fmla="*/ 18973 h 33772"/>
                  <a:gd name="connsiteX9" fmla="*/ 29946 w 30266"/>
                  <a:gd name="connsiteY9" fmla="*/ 9676 h 33772"/>
                  <a:gd name="connsiteX10" fmla="*/ 20059 w 30266"/>
                  <a:gd name="connsiteY10" fmla="*/ 0 h 33772"/>
                  <a:gd name="connsiteX11" fmla="*/ 24812 w 30266"/>
                  <a:gd name="connsiteY11" fmla="*/ 9297 h 33772"/>
                  <a:gd name="connsiteX12" fmla="*/ 15401 w 30266"/>
                  <a:gd name="connsiteY12" fmla="*/ 14799 h 33772"/>
                  <a:gd name="connsiteX13" fmla="*/ 9221 w 30266"/>
                  <a:gd name="connsiteY13" fmla="*/ 14799 h 33772"/>
                  <a:gd name="connsiteX14" fmla="*/ 11503 w 30266"/>
                  <a:gd name="connsiteY14" fmla="*/ 4269 h 33772"/>
                  <a:gd name="connsiteX15" fmla="*/ 18538 w 30266"/>
                  <a:gd name="connsiteY15" fmla="*/ 4269 h 33772"/>
                  <a:gd name="connsiteX16" fmla="*/ 24907 w 30266"/>
                  <a:gd name="connsiteY16" fmla="*/ 9202 h 33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266" h="33772">
                    <a:moveTo>
                      <a:pt x="20154" y="0"/>
                    </a:moveTo>
                    <a:lnTo>
                      <a:pt x="7225" y="0"/>
                    </a:lnTo>
                    <a:lnTo>
                      <a:pt x="0" y="33773"/>
                    </a:lnTo>
                    <a:lnTo>
                      <a:pt x="5133" y="33773"/>
                    </a:lnTo>
                    <a:lnTo>
                      <a:pt x="8271" y="19163"/>
                    </a:lnTo>
                    <a:lnTo>
                      <a:pt x="14165" y="19163"/>
                    </a:lnTo>
                    <a:lnTo>
                      <a:pt x="19964" y="33773"/>
                    </a:lnTo>
                    <a:lnTo>
                      <a:pt x="25668" y="33773"/>
                    </a:lnTo>
                    <a:lnTo>
                      <a:pt x="19203" y="18973"/>
                    </a:lnTo>
                    <a:cubicBezTo>
                      <a:pt x="24337" y="18309"/>
                      <a:pt x="28710" y="15748"/>
                      <a:pt x="29946" y="9676"/>
                    </a:cubicBezTo>
                    <a:cubicBezTo>
                      <a:pt x="31372" y="3036"/>
                      <a:pt x="28044" y="0"/>
                      <a:pt x="20059" y="0"/>
                    </a:cubicBezTo>
                    <a:close/>
                    <a:moveTo>
                      <a:pt x="24812" y="9297"/>
                    </a:moveTo>
                    <a:cubicBezTo>
                      <a:pt x="23671" y="14515"/>
                      <a:pt x="19774" y="14799"/>
                      <a:pt x="15401" y="14799"/>
                    </a:cubicBezTo>
                    <a:lnTo>
                      <a:pt x="9221" y="14799"/>
                    </a:lnTo>
                    <a:lnTo>
                      <a:pt x="11503" y="4269"/>
                    </a:lnTo>
                    <a:lnTo>
                      <a:pt x="18538" y="4269"/>
                    </a:lnTo>
                    <a:cubicBezTo>
                      <a:pt x="22150" y="4269"/>
                      <a:pt x="25763" y="5028"/>
                      <a:pt x="24907" y="9202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43C8FC2C-D068-59E1-C6F5-6C2DEC3A5D71}"/>
                  </a:ext>
                </a:extLst>
              </p:cNvPr>
              <p:cNvSpPr/>
              <p:nvPr/>
            </p:nvSpPr>
            <p:spPr>
              <a:xfrm>
                <a:off x="4088829" y="1170706"/>
                <a:ext cx="60886" cy="58533"/>
              </a:xfrm>
              <a:custGeom>
                <a:avLst/>
                <a:gdLst>
                  <a:gd name="connsiteX0" fmla="*/ 36812 w 60886"/>
                  <a:gd name="connsiteY0" fmla="*/ 0 h 58533"/>
                  <a:gd name="connsiteX1" fmla="*/ 687 w 60886"/>
                  <a:gd name="connsiteY1" fmla="*/ 29219 h 58533"/>
                  <a:gd name="connsiteX2" fmla="*/ 24359 w 60886"/>
                  <a:gd name="connsiteY2" fmla="*/ 58533 h 58533"/>
                  <a:gd name="connsiteX3" fmla="*/ 60199 w 60886"/>
                  <a:gd name="connsiteY3" fmla="*/ 29219 h 58533"/>
                  <a:gd name="connsiteX4" fmla="*/ 36812 w 60886"/>
                  <a:gd name="connsiteY4" fmla="*/ 0 h 58533"/>
                  <a:gd name="connsiteX5" fmla="*/ 54400 w 60886"/>
                  <a:gd name="connsiteY5" fmla="*/ 29219 h 58533"/>
                  <a:gd name="connsiteX6" fmla="*/ 25500 w 60886"/>
                  <a:gd name="connsiteY6" fmla="*/ 53695 h 58533"/>
                  <a:gd name="connsiteX7" fmla="*/ 6677 w 60886"/>
                  <a:gd name="connsiteY7" fmla="*/ 29219 h 58533"/>
                  <a:gd name="connsiteX8" fmla="*/ 35862 w 60886"/>
                  <a:gd name="connsiteY8" fmla="*/ 4933 h 58533"/>
                  <a:gd name="connsiteX9" fmla="*/ 54400 w 60886"/>
                  <a:gd name="connsiteY9" fmla="*/ 29219 h 58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886" h="58533">
                    <a:moveTo>
                      <a:pt x="36812" y="0"/>
                    </a:moveTo>
                    <a:cubicBezTo>
                      <a:pt x="20651" y="0"/>
                      <a:pt x="4300" y="12333"/>
                      <a:pt x="687" y="29219"/>
                    </a:cubicBezTo>
                    <a:cubicBezTo>
                      <a:pt x="-2925" y="46200"/>
                      <a:pt x="8103" y="58533"/>
                      <a:pt x="24359" y="58533"/>
                    </a:cubicBezTo>
                    <a:cubicBezTo>
                      <a:pt x="40615" y="58533"/>
                      <a:pt x="56586" y="46200"/>
                      <a:pt x="60199" y="29219"/>
                    </a:cubicBezTo>
                    <a:cubicBezTo>
                      <a:pt x="63811" y="12333"/>
                      <a:pt x="52783" y="0"/>
                      <a:pt x="36812" y="0"/>
                    </a:cubicBezTo>
                    <a:close/>
                    <a:moveTo>
                      <a:pt x="54400" y="29219"/>
                    </a:moveTo>
                    <a:cubicBezTo>
                      <a:pt x="51357" y="43260"/>
                      <a:pt x="38714" y="53695"/>
                      <a:pt x="25500" y="53695"/>
                    </a:cubicBezTo>
                    <a:cubicBezTo>
                      <a:pt x="12285" y="53695"/>
                      <a:pt x="3730" y="43354"/>
                      <a:pt x="6677" y="29219"/>
                    </a:cubicBezTo>
                    <a:cubicBezTo>
                      <a:pt x="9624" y="15274"/>
                      <a:pt x="22362" y="4933"/>
                      <a:pt x="35862" y="4933"/>
                    </a:cubicBezTo>
                    <a:cubicBezTo>
                      <a:pt x="49361" y="4933"/>
                      <a:pt x="57347" y="15369"/>
                      <a:pt x="54400" y="29219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B5250044-4256-E3E7-D3B0-335B4D858E98}"/>
                  </a:ext>
                </a:extLst>
              </p:cNvPr>
              <p:cNvSpPr/>
              <p:nvPr/>
            </p:nvSpPr>
            <p:spPr>
              <a:xfrm>
                <a:off x="2603923" y="1169378"/>
                <a:ext cx="738375" cy="284317"/>
              </a:xfrm>
              <a:custGeom>
                <a:avLst/>
                <a:gdLst>
                  <a:gd name="connsiteX0" fmla="*/ 722215 w 738375"/>
                  <a:gd name="connsiteY0" fmla="*/ 250355 h 284317"/>
                  <a:gd name="connsiteX1" fmla="*/ 681717 w 738375"/>
                  <a:gd name="connsiteY1" fmla="*/ 0 h 284317"/>
                  <a:gd name="connsiteX2" fmla="*/ 555469 w 738375"/>
                  <a:gd name="connsiteY2" fmla="*/ 0 h 284317"/>
                  <a:gd name="connsiteX3" fmla="*/ 562789 w 738375"/>
                  <a:gd name="connsiteY3" fmla="*/ 16981 h 284317"/>
                  <a:gd name="connsiteX4" fmla="*/ 402508 w 738375"/>
                  <a:gd name="connsiteY4" fmla="*/ 237453 h 284317"/>
                  <a:gd name="connsiteX5" fmla="*/ 369806 w 738375"/>
                  <a:gd name="connsiteY5" fmla="*/ 273882 h 284317"/>
                  <a:gd name="connsiteX6" fmla="*/ 362581 w 738375"/>
                  <a:gd name="connsiteY6" fmla="*/ 250355 h 284317"/>
                  <a:gd name="connsiteX7" fmla="*/ 322083 w 738375"/>
                  <a:gd name="connsiteY7" fmla="*/ 0 h 284317"/>
                  <a:gd name="connsiteX8" fmla="*/ 195835 w 738375"/>
                  <a:gd name="connsiteY8" fmla="*/ 0 h 284317"/>
                  <a:gd name="connsiteX9" fmla="*/ 203156 w 738375"/>
                  <a:gd name="connsiteY9" fmla="*/ 16981 h 284317"/>
                  <a:gd name="connsiteX10" fmla="*/ 42875 w 738375"/>
                  <a:gd name="connsiteY10" fmla="*/ 237453 h 284317"/>
                  <a:gd name="connsiteX11" fmla="*/ 0 w 738375"/>
                  <a:gd name="connsiteY11" fmla="*/ 284318 h 284317"/>
                  <a:gd name="connsiteX12" fmla="*/ 81757 w 738375"/>
                  <a:gd name="connsiteY12" fmla="*/ 284318 h 284317"/>
                  <a:gd name="connsiteX13" fmla="*/ 83373 w 738375"/>
                  <a:gd name="connsiteY13" fmla="*/ 253581 h 284317"/>
                  <a:gd name="connsiteX14" fmla="*/ 116551 w 738375"/>
                  <a:gd name="connsiteY14" fmla="*/ 208329 h 284317"/>
                  <a:gd name="connsiteX15" fmla="*/ 241182 w 738375"/>
                  <a:gd name="connsiteY15" fmla="*/ 208329 h 284317"/>
                  <a:gd name="connsiteX16" fmla="*/ 248502 w 738375"/>
                  <a:gd name="connsiteY16" fmla="*/ 251114 h 284317"/>
                  <a:gd name="connsiteX17" fmla="*/ 234717 w 738375"/>
                  <a:gd name="connsiteY17" fmla="*/ 284223 h 284317"/>
                  <a:gd name="connsiteX18" fmla="*/ 441390 w 738375"/>
                  <a:gd name="connsiteY18" fmla="*/ 284223 h 284317"/>
                  <a:gd name="connsiteX19" fmla="*/ 443006 w 738375"/>
                  <a:gd name="connsiteY19" fmla="*/ 253486 h 284317"/>
                  <a:gd name="connsiteX20" fmla="*/ 476184 w 738375"/>
                  <a:gd name="connsiteY20" fmla="*/ 208234 h 284317"/>
                  <a:gd name="connsiteX21" fmla="*/ 600816 w 738375"/>
                  <a:gd name="connsiteY21" fmla="*/ 208234 h 284317"/>
                  <a:gd name="connsiteX22" fmla="*/ 608136 w 738375"/>
                  <a:gd name="connsiteY22" fmla="*/ 251019 h 284317"/>
                  <a:gd name="connsiteX23" fmla="*/ 594351 w 738375"/>
                  <a:gd name="connsiteY23" fmla="*/ 284128 h 284317"/>
                  <a:gd name="connsiteX24" fmla="*/ 738376 w 738375"/>
                  <a:gd name="connsiteY24" fmla="*/ 284128 h 284317"/>
                  <a:gd name="connsiteX25" fmla="*/ 722215 w 738375"/>
                  <a:gd name="connsiteY25" fmla="*/ 250166 h 284317"/>
                  <a:gd name="connsiteX26" fmla="*/ 151345 w 738375"/>
                  <a:gd name="connsiteY26" fmla="*/ 159852 h 284317"/>
                  <a:gd name="connsiteX27" fmla="*/ 216940 w 738375"/>
                  <a:gd name="connsiteY27" fmla="*/ 69348 h 284317"/>
                  <a:gd name="connsiteX28" fmla="*/ 233101 w 738375"/>
                  <a:gd name="connsiteY28" fmla="*/ 159852 h 284317"/>
                  <a:gd name="connsiteX29" fmla="*/ 151345 w 738375"/>
                  <a:gd name="connsiteY29" fmla="*/ 159852 h 284317"/>
                  <a:gd name="connsiteX30" fmla="*/ 510979 w 738375"/>
                  <a:gd name="connsiteY30" fmla="*/ 159852 h 284317"/>
                  <a:gd name="connsiteX31" fmla="*/ 576574 w 738375"/>
                  <a:gd name="connsiteY31" fmla="*/ 69348 h 284317"/>
                  <a:gd name="connsiteX32" fmla="*/ 592735 w 738375"/>
                  <a:gd name="connsiteY32" fmla="*/ 159852 h 284317"/>
                  <a:gd name="connsiteX33" fmla="*/ 510979 w 738375"/>
                  <a:gd name="connsiteY33" fmla="*/ 159852 h 28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38375" h="284317">
                    <a:moveTo>
                      <a:pt x="722215" y="250355"/>
                    </a:moveTo>
                    <a:cubicBezTo>
                      <a:pt x="721359" y="245517"/>
                      <a:pt x="681717" y="0"/>
                      <a:pt x="681717" y="0"/>
                    </a:cubicBezTo>
                    <a:lnTo>
                      <a:pt x="555469" y="0"/>
                    </a:lnTo>
                    <a:lnTo>
                      <a:pt x="562789" y="16981"/>
                    </a:lnTo>
                    <a:cubicBezTo>
                      <a:pt x="562789" y="16981"/>
                      <a:pt x="418765" y="217247"/>
                      <a:pt x="402508" y="237453"/>
                    </a:cubicBezTo>
                    <a:cubicBezTo>
                      <a:pt x="392717" y="249691"/>
                      <a:pt x="379027" y="264206"/>
                      <a:pt x="369806" y="273882"/>
                    </a:cubicBezTo>
                    <a:cubicBezTo>
                      <a:pt x="364862" y="264680"/>
                      <a:pt x="363151" y="253771"/>
                      <a:pt x="362581" y="250355"/>
                    </a:cubicBezTo>
                    <a:cubicBezTo>
                      <a:pt x="361725" y="245517"/>
                      <a:pt x="322083" y="0"/>
                      <a:pt x="322083" y="0"/>
                    </a:cubicBezTo>
                    <a:lnTo>
                      <a:pt x="195835" y="0"/>
                    </a:lnTo>
                    <a:lnTo>
                      <a:pt x="203156" y="16981"/>
                    </a:lnTo>
                    <a:cubicBezTo>
                      <a:pt x="203156" y="16981"/>
                      <a:pt x="59131" y="217247"/>
                      <a:pt x="42875" y="237453"/>
                    </a:cubicBezTo>
                    <a:cubicBezTo>
                      <a:pt x="26713" y="257660"/>
                      <a:pt x="0" y="284318"/>
                      <a:pt x="0" y="284318"/>
                    </a:cubicBezTo>
                    <a:lnTo>
                      <a:pt x="81757" y="284318"/>
                    </a:lnTo>
                    <a:cubicBezTo>
                      <a:pt x="76053" y="271416"/>
                      <a:pt x="83373" y="253581"/>
                      <a:pt x="83373" y="253581"/>
                    </a:cubicBezTo>
                    <a:lnTo>
                      <a:pt x="116551" y="208329"/>
                    </a:lnTo>
                    <a:lnTo>
                      <a:pt x="241182" y="208329"/>
                    </a:lnTo>
                    <a:cubicBezTo>
                      <a:pt x="241182" y="208329"/>
                      <a:pt x="246886" y="240679"/>
                      <a:pt x="248502" y="251114"/>
                    </a:cubicBezTo>
                    <a:cubicBezTo>
                      <a:pt x="250118" y="261644"/>
                      <a:pt x="242037" y="278531"/>
                      <a:pt x="234717" y="284223"/>
                    </a:cubicBezTo>
                    <a:lnTo>
                      <a:pt x="441390" y="284223"/>
                    </a:lnTo>
                    <a:cubicBezTo>
                      <a:pt x="435686" y="271321"/>
                      <a:pt x="443006" y="253486"/>
                      <a:pt x="443006" y="253486"/>
                    </a:cubicBezTo>
                    <a:lnTo>
                      <a:pt x="476184" y="208234"/>
                    </a:lnTo>
                    <a:lnTo>
                      <a:pt x="600816" y="208234"/>
                    </a:lnTo>
                    <a:cubicBezTo>
                      <a:pt x="600816" y="208234"/>
                      <a:pt x="606520" y="240584"/>
                      <a:pt x="608136" y="251019"/>
                    </a:cubicBezTo>
                    <a:cubicBezTo>
                      <a:pt x="609752" y="261550"/>
                      <a:pt x="604238" y="277298"/>
                      <a:pt x="594351" y="284128"/>
                    </a:cubicBezTo>
                    <a:lnTo>
                      <a:pt x="738376" y="284128"/>
                    </a:lnTo>
                    <a:cubicBezTo>
                      <a:pt x="726207" y="276064"/>
                      <a:pt x="722975" y="255004"/>
                      <a:pt x="722215" y="250166"/>
                    </a:cubicBezTo>
                    <a:close/>
                    <a:moveTo>
                      <a:pt x="151345" y="159852"/>
                    </a:moveTo>
                    <a:lnTo>
                      <a:pt x="216940" y="69348"/>
                    </a:lnTo>
                    <a:lnTo>
                      <a:pt x="233101" y="159852"/>
                    </a:lnTo>
                    <a:lnTo>
                      <a:pt x="151345" y="159852"/>
                    </a:lnTo>
                    <a:close/>
                    <a:moveTo>
                      <a:pt x="510979" y="159852"/>
                    </a:moveTo>
                    <a:lnTo>
                      <a:pt x="576574" y="69348"/>
                    </a:lnTo>
                    <a:lnTo>
                      <a:pt x="592735" y="159852"/>
                    </a:lnTo>
                    <a:lnTo>
                      <a:pt x="510979" y="159852"/>
                    </a:ln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CB664EA2-E2A1-4D05-1600-8E8167A27C05}"/>
                  </a:ext>
                </a:extLst>
              </p:cNvPr>
              <p:cNvSpPr/>
              <p:nvPr/>
            </p:nvSpPr>
            <p:spPr>
              <a:xfrm>
                <a:off x="3367182" y="1169378"/>
                <a:ext cx="346263" cy="284317"/>
              </a:xfrm>
              <a:custGeom>
                <a:avLst/>
                <a:gdLst>
                  <a:gd name="connsiteX0" fmla="*/ 293778 w 346263"/>
                  <a:gd name="connsiteY0" fmla="*/ 0 h 284317"/>
                  <a:gd name="connsiteX1" fmla="*/ 129504 w 346263"/>
                  <a:gd name="connsiteY1" fmla="*/ 0 h 284317"/>
                  <a:gd name="connsiteX2" fmla="*/ 46987 w 346263"/>
                  <a:gd name="connsiteY2" fmla="*/ 52462 h 284317"/>
                  <a:gd name="connsiteX3" fmla="*/ 2496 w 346263"/>
                  <a:gd name="connsiteY3" fmla="*/ 217247 h 284317"/>
                  <a:gd name="connsiteX4" fmla="*/ 48603 w 346263"/>
                  <a:gd name="connsiteY4" fmla="*/ 284318 h 284317"/>
                  <a:gd name="connsiteX5" fmla="*/ 219341 w 346263"/>
                  <a:gd name="connsiteY5" fmla="*/ 284318 h 284317"/>
                  <a:gd name="connsiteX6" fmla="*/ 301858 w 346263"/>
                  <a:gd name="connsiteY6" fmla="*/ 228631 h 284317"/>
                  <a:gd name="connsiteX7" fmla="*/ 344733 w 346263"/>
                  <a:gd name="connsiteY7" fmla="*/ 59861 h 284317"/>
                  <a:gd name="connsiteX8" fmla="*/ 293778 w 346263"/>
                  <a:gd name="connsiteY8" fmla="*/ 95 h 284317"/>
                  <a:gd name="connsiteX9" fmla="*/ 236738 w 346263"/>
                  <a:gd name="connsiteY9" fmla="*/ 69822 h 284317"/>
                  <a:gd name="connsiteX10" fmla="*/ 198331 w 346263"/>
                  <a:gd name="connsiteY10" fmla="*/ 221231 h 284317"/>
                  <a:gd name="connsiteX11" fmla="*/ 177322 w 346263"/>
                  <a:gd name="connsiteY11" fmla="*/ 238212 h 284317"/>
                  <a:gd name="connsiteX12" fmla="*/ 126367 w 346263"/>
                  <a:gd name="connsiteY12" fmla="*/ 238212 h 284317"/>
                  <a:gd name="connsiteX13" fmla="*/ 109350 w 346263"/>
                  <a:gd name="connsiteY13" fmla="*/ 222085 h 284317"/>
                  <a:gd name="connsiteX14" fmla="*/ 148992 w 346263"/>
                  <a:gd name="connsiteY14" fmla="*/ 65364 h 284317"/>
                  <a:gd name="connsiteX15" fmla="*/ 166770 w 346263"/>
                  <a:gd name="connsiteY15" fmla="*/ 50849 h 284317"/>
                  <a:gd name="connsiteX16" fmla="*/ 223809 w 346263"/>
                  <a:gd name="connsiteY16" fmla="*/ 50849 h 284317"/>
                  <a:gd name="connsiteX17" fmla="*/ 236738 w 346263"/>
                  <a:gd name="connsiteY17" fmla="*/ 69822 h 28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6263" h="284317">
                    <a:moveTo>
                      <a:pt x="293778" y="0"/>
                    </a:moveTo>
                    <a:lnTo>
                      <a:pt x="129504" y="0"/>
                    </a:lnTo>
                    <a:cubicBezTo>
                      <a:pt x="101174" y="0"/>
                      <a:pt x="59916" y="14515"/>
                      <a:pt x="46987" y="52462"/>
                    </a:cubicBezTo>
                    <a:cubicBezTo>
                      <a:pt x="34058" y="90409"/>
                      <a:pt x="2496" y="217247"/>
                      <a:pt x="2496" y="217247"/>
                    </a:cubicBezTo>
                    <a:cubicBezTo>
                      <a:pt x="-8056" y="260886"/>
                      <a:pt x="16281" y="284318"/>
                      <a:pt x="48603" y="284318"/>
                    </a:cubicBezTo>
                    <a:lnTo>
                      <a:pt x="219341" y="284318"/>
                    </a:lnTo>
                    <a:cubicBezTo>
                      <a:pt x="246815" y="284318"/>
                      <a:pt x="285697" y="278626"/>
                      <a:pt x="301858" y="228631"/>
                    </a:cubicBezTo>
                    <a:cubicBezTo>
                      <a:pt x="318019" y="178541"/>
                      <a:pt x="339884" y="83294"/>
                      <a:pt x="344733" y="59861"/>
                    </a:cubicBezTo>
                    <a:cubicBezTo>
                      <a:pt x="349581" y="36429"/>
                      <a:pt x="345493" y="95"/>
                      <a:pt x="293778" y="95"/>
                    </a:cubicBezTo>
                    <a:close/>
                    <a:moveTo>
                      <a:pt x="236738" y="69822"/>
                    </a:moveTo>
                    <a:cubicBezTo>
                      <a:pt x="234076" y="83673"/>
                      <a:pt x="201564" y="210796"/>
                      <a:pt x="198331" y="221231"/>
                    </a:cubicBezTo>
                    <a:cubicBezTo>
                      <a:pt x="195099" y="231666"/>
                      <a:pt x="189395" y="238212"/>
                      <a:pt x="177322" y="238212"/>
                    </a:cubicBezTo>
                    <a:lnTo>
                      <a:pt x="126367" y="238212"/>
                    </a:lnTo>
                    <a:cubicBezTo>
                      <a:pt x="115054" y="238212"/>
                      <a:pt x="106118" y="236599"/>
                      <a:pt x="109350" y="222085"/>
                    </a:cubicBezTo>
                    <a:cubicBezTo>
                      <a:pt x="109350" y="222085"/>
                      <a:pt x="145760" y="73522"/>
                      <a:pt x="148992" y="65364"/>
                    </a:cubicBezTo>
                    <a:cubicBezTo>
                      <a:pt x="152225" y="57300"/>
                      <a:pt x="158689" y="50849"/>
                      <a:pt x="166770" y="50849"/>
                    </a:cubicBezTo>
                    <a:lnTo>
                      <a:pt x="223809" y="50849"/>
                    </a:lnTo>
                    <a:cubicBezTo>
                      <a:pt x="231129" y="50849"/>
                      <a:pt x="239970" y="53316"/>
                      <a:pt x="236738" y="69822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7" name="Graphic 6">
              <a:extLst>
                <a:ext uri="{FF2B5EF4-FFF2-40B4-BE49-F238E27FC236}">
                  <a16:creationId xmlns:a16="http://schemas.microsoft.com/office/drawing/2014/main" id="{74C36A87-7727-029C-523C-A51A4F5082C1}"/>
                </a:ext>
              </a:extLst>
            </p:cNvPr>
            <p:cNvGrpSpPr/>
            <p:nvPr/>
          </p:nvGrpSpPr>
          <p:grpSpPr>
            <a:xfrm>
              <a:off x="5237815" y="1129913"/>
              <a:ext cx="2019576" cy="372165"/>
              <a:chOff x="5237815" y="1129913"/>
              <a:chExt cx="2019576" cy="372165"/>
            </a:xfrm>
          </p:grpSpPr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3BEE0542-F235-72C8-1740-DAED8DBEA45E}"/>
                  </a:ext>
                </a:extLst>
              </p:cNvPr>
              <p:cNvSpPr/>
              <p:nvPr/>
            </p:nvSpPr>
            <p:spPr>
              <a:xfrm>
                <a:off x="5237815" y="1130008"/>
                <a:ext cx="430172" cy="371975"/>
              </a:xfrm>
              <a:custGeom>
                <a:avLst/>
                <a:gdLst>
                  <a:gd name="connsiteX0" fmla="*/ 331019 w 430172"/>
                  <a:gd name="connsiteY0" fmla="*/ 240204 h 371975"/>
                  <a:gd name="connsiteX1" fmla="*/ 303735 w 430172"/>
                  <a:gd name="connsiteY1" fmla="*/ 215729 h 371975"/>
                  <a:gd name="connsiteX2" fmla="*/ 98583 w 430172"/>
                  <a:gd name="connsiteY2" fmla="*/ 215729 h 371975"/>
                  <a:gd name="connsiteX3" fmla="*/ 98583 w 430172"/>
                  <a:gd name="connsiteY3" fmla="*/ 299117 h 371975"/>
                  <a:gd name="connsiteX4" fmla="*/ 303735 w 430172"/>
                  <a:gd name="connsiteY4" fmla="*/ 299117 h 371975"/>
                  <a:gd name="connsiteX5" fmla="*/ 331019 w 430172"/>
                  <a:gd name="connsiteY5" fmla="*/ 271985 h 371975"/>
                  <a:gd name="connsiteX6" fmla="*/ 331019 w 430172"/>
                  <a:gd name="connsiteY6" fmla="*/ 240015 h 371975"/>
                  <a:gd name="connsiteX7" fmla="*/ 331019 w 430172"/>
                  <a:gd name="connsiteY7" fmla="*/ 240015 h 371975"/>
                  <a:gd name="connsiteX8" fmla="*/ 329783 w 430172"/>
                  <a:gd name="connsiteY8" fmla="*/ 98283 h 371975"/>
                  <a:gd name="connsiteX9" fmla="*/ 302499 w 430172"/>
                  <a:gd name="connsiteY9" fmla="*/ 71151 h 371975"/>
                  <a:gd name="connsiteX10" fmla="*/ 98583 w 430172"/>
                  <a:gd name="connsiteY10" fmla="*/ 71151 h 371975"/>
                  <a:gd name="connsiteX11" fmla="*/ 98583 w 430172"/>
                  <a:gd name="connsiteY11" fmla="*/ 144957 h 371975"/>
                  <a:gd name="connsiteX12" fmla="*/ 302499 w 430172"/>
                  <a:gd name="connsiteY12" fmla="*/ 144957 h 371975"/>
                  <a:gd name="connsiteX13" fmla="*/ 329783 w 430172"/>
                  <a:gd name="connsiteY13" fmla="*/ 120482 h 371975"/>
                  <a:gd name="connsiteX14" fmla="*/ 329783 w 430172"/>
                  <a:gd name="connsiteY14" fmla="*/ 98093 h 371975"/>
                  <a:gd name="connsiteX15" fmla="*/ 329783 w 430172"/>
                  <a:gd name="connsiteY15" fmla="*/ 98093 h 371975"/>
                  <a:gd name="connsiteX16" fmla="*/ 335392 w 430172"/>
                  <a:gd name="connsiteY16" fmla="*/ 371975 h 371975"/>
                  <a:gd name="connsiteX17" fmla="*/ 0 w 430172"/>
                  <a:gd name="connsiteY17" fmla="*/ 371975 h 371975"/>
                  <a:gd name="connsiteX18" fmla="*/ 0 w 430172"/>
                  <a:gd name="connsiteY18" fmla="*/ 0 h 371975"/>
                  <a:gd name="connsiteX19" fmla="*/ 335392 w 430172"/>
                  <a:gd name="connsiteY19" fmla="*/ 0 h 371975"/>
                  <a:gd name="connsiteX20" fmla="*/ 427130 w 430172"/>
                  <a:gd name="connsiteY20" fmla="*/ 78645 h 371975"/>
                  <a:gd name="connsiteX21" fmla="*/ 427130 w 430172"/>
                  <a:gd name="connsiteY21" fmla="*/ 99421 h 371975"/>
                  <a:gd name="connsiteX22" fmla="*/ 344613 w 430172"/>
                  <a:gd name="connsiteY22" fmla="*/ 179584 h 371975"/>
                  <a:gd name="connsiteX23" fmla="*/ 430173 w 430172"/>
                  <a:gd name="connsiteY23" fmla="*/ 261360 h 371975"/>
                  <a:gd name="connsiteX24" fmla="*/ 430173 w 430172"/>
                  <a:gd name="connsiteY24" fmla="*/ 293330 h 371975"/>
                  <a:gd name="connsiteX25" fmla="*/ 335297 w 430172"/>
                  <a:gd name="connsiteY25" fmla="*/ 371975 h 37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30172" h="371975">
                    <a:moveTo>
                      <a:pt x="331019" y="240204"/>
                    </a:moveTo>
                    <a:cubicBezTo>
                      <a:pt x="331019" y="225310"/>
                      <a:pt x="321132" y="215729"/>
                      <a:pt x="303735" y="215729"/>
                    </a:cubicBezTo>
                    <a:lnTo>
                      <a:pt x="98583" y="215729"/>
                    </a:lnTo>
                    <a:lnTo>
                      <a:pt x="98583" y="299117"/>
                    </a:lnTo>
                    <a:lnTo>
                      <a:pt x="303735" y="299117"/>
                    </a:lnTo>
                    <a:cubicBezTo>
                      <a:pt x="321037" y="299117"/>
                      <a:pt x="331019" y="286879"/>
                      <a:pt x="331019" y="271985"/>
                    </a:cubicBezTo>
                    <a:lnTo>
                      <a:pt x="331019" y="240015"/>
                    </a:lnTo>
                    <a:lnTo>
                      <a:pt x="331019" y="240015"/>
                    </a:lnTo>
                    <a:close/>
                    <a:moveTo>
                      <a:pt x="329783" y="98283"/>
                    </a:moveTo>
                    <a:cubicBezTo>
                      <a:pt x="329783" y="83389"/>
                      <a:pt x="319896" y="71151"/>
                      <a:pt x="302499" y="71151"/>
                    </a:cubicBezTo>
                    <a:lnTo>
                      <a:pt x="98583" y="71151"/>
                    </a:lnTo>
                    <a:lnTo>
                      <a:pt x="98583" y="144957"/>
                    </a:lnTo>
                    <a:lnTo>
                      <a:pt x="302499" y="144957"/>
                    </a:lnTo>
                    <a:cubicBezTo>
                      <a:pt x="319801" y="144957"/>
                      <a:pt x="329783" y="135376"/>
                      <a:pt x="329783" y="120482"/>
                    </a:cubicBezTo>
                    <a:lnTo>
                      <a:pt x="329783" y="98093"/>
                    </a:lnTo>
                    <a:lnTo>
                      <a:pt x="329783" y="98093"/>
                    </a:lnTo>
                    <a:close/>
                    <a:moveTo>
                      <a:pt x="335392" y="371975"/>
                    </a:moveTo>
                    <a:lnTo>
                      <a:pt x="0" y="371975"/>
                    </a:lnTo>
                    <a:lnTo>
                      <a:pt x="0" y="0"/>
                    </a:lnTo>
                    <a:lnTo>
                      <a:pt x="335392" y="0"/>
                    </a:lnTo>
                    <a:cubicBezTo>
                      <a:pt x="381214" y="0"/>
                      <a:pt x="427130" y="38801"/>
                      <a:pt x="427130" y="78645"/>
                    </a:cubicBezTo>
                    <a:lnTo>
                      <a:pt x="427130" y="99421"/>
                    </a:lnTo>
                    <a:cubicBezTo>
                      <a:pt x="427130" y="139835"/>
                      <a:pt x="390625" y="174272"/>
                      <a:pt x="344613" y="179584"/>
                    </a:cubicBezTo>
                    <a:cubicBezTo>
                      <a:pt x="389294" y="183284"/>
                      <a:pt x="430173" y="219523"/>
                      <a:pt x="430173" y="261360"/>
                    </a:cubicBezTo>
                    <a:lnTo>
                      <a:pt x="430173" y="293330"/>
                    </a:lnTo>
                    <a:cubicBezTo>
                      <a:pt x="430173" y="333269"/>
                      <a:pt x="381214" y="371975"/>
                      <a:pt x="335297" y="371975"/>
                    </a:cubicBezTo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DF14AB5-AA70-4F43-835C-AE4CB4C82BE5}"/>
                  </a:ext>
                </a:extLst>
              </p:cNvPr>
              <p:cNvSpPr/>
              <p:nvPr/>
            </p:nvSpPr>
            <p:spPr>
              <a:xfrm>
                <a:off x="5707155" y="1130008"/>
                <a:ext cx="534459" cy="372070"/>
              </a:xfrm>
              <a:custGeom>
                <a:avLst/>
                <a:gdLst>
                  <a:gd name="connsiteX0" fmla="*/ 263903 w 534459"/>
                  <a:gd name="connsiteY0" fmla="*/ 100370 h 372070"/>
                  <a:gd name="connsiteX1" fmla="*/ 340145 w 534459"/>
                  <a:gd name="connsiteY1" fmla="*/ 232236 h 372070"/>
                  <a:gd name="connsiteX2" fmla="*/ 187660 w 534459"/>
                  <a:gd name="connsiteY2" fmla="*/ 232236 h 372070"/>
                  <a:gd name="connsiteX3" fmla="*/ 263903 w 534459"/>
                  <a:gd name="connsiteY3" fmla="*/ 100370 h 372070"/>
                  <a:gd name="connsiteX4" fmla="*/ 224355 w 534459"/>
                  <a:gd name="connsiteY4" fmla="*/ 0 h 372070"/>
                  <a:gd name="connsiteX5" fmla="*/ 0 w 534459"/>
                  <a:gd name="connsiteY5" fmla="*/ 372070 h 372070"/>
                  <a:gd name="connsiteX6" fmla="*/ 107329 w 534459"/>
                  <a:gd name="connsiteY6" fmla="*/ 372070 h 372070"/>
                  <a:gd name="connsiteX7" fmla="*/ 145165 w 534459"/>
                  <a:gd name="connsiteY7" fmla="*/ 306801 h 372070"/>
                  <a:gd name="connsiteX8" fmla="*/ 383210 w 534459"/>
                  <a:gd name="connsiteY8" fmla="*/ 306801 h 372070"/>
                  <a:gd name="connsiteX9" fmla="*/ 421046 w 534459"/>
                  <a:gd name="connsiteY9" fmla="*/ 372070 h 372070"/>
                  <a:gd name="connsiteX10" fmla="*/ 534460 w 534459"/>
                  <a:gd name="connsiteY10" fmla="*/ 372070 h 372070"/>
                  <a:gd name="connsiteX11" fmla="*/ 313432 w 534459"/>
                  <a:gd name="connsiteY11" fmla="*/ 0 h 372070"/>
                  <a:gd name="connsiteX12" fmla="*/ 224165 w 534459"/>
                  <a:gd name="connsiteY12" fmla="*/ 0 h 372070"/>
                  <a:gd name="connsiteX13" fmla="*/ 224260 w 534459"/>
                  <a:gd name="connsiteY13" fmla="*/ 0 h 37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34459" h="372070">
                    <a:moveTo>
                      <a:pt x="263903" y="100370"/>
                    </a:moveTo>
                    <a:lnTo>
                      <a:pt x="340145" y="232236"/>
                    </a:lnTo>
                    <a:lnTo>
                      <a:pt x="187660" y="232236"/>
                    </a:lnTo>
                    <a:cubicBezTo>
                      <a:pt x="187660" y="232236"/>
                      <a:pt x="263903" y="100370"/>
                      <a:pt x="263903" y="100370"/>
                    </a:cubicBezTo>
                    <a:close/>
                    <a:moveTo>
                      <a:pt x="224355" y="0"/>
                    </a:moveTo>
                    <a:lnTo>
                      <a:pt x="0" y="372070"/>
                    </a:lnTo>
                    <a:lnTo>
                      <a:pt x="107329" y="372070"/>
                    </a:lnTo>
                    <a:lnTo>
                      <a:pt x="145165" y="306801"/>
                    </a:lnTo>
                    <a:lnTo>
                      <a:pt x="383210" y="306801"/>
                    </a:lnTo>
                    <a:lnTo>
                      <a:pt x="421046" y="372070"/>
                    </a:lnTo>
                    <a:lnTo>
                      <a:pt x="534460" y="372070"/>
                    </a:lnTo>
                    <a:lnTo>
                      <a:pt x="313432" y="0"/>
                    </a:lnTo>
                    <a:lnTo>
                      <a:pt x="224165" y="0"/>
                    </a:lnTo>
                    <a:lnTo>
                      <a:pt x="224260" y="0"/>
                    </a:lnTo>
                    <a:close/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F7207645-DF82-AB97-24D0-65DCBA890C11}"/>
                  </a:ext>
                </a:extLst>
              </p:cNvPr>
              <p:cNvSpPr/>
              <p:nvPr/>
            </p:nvSpPr>
            <p:spPr>
              <a:xfrm>
                <a:off x="6272986" y="1129913"/>
                <a:ext cx="436446" cy="372070"/>
              </a:xfrm>
              <a:custGeom>
                <a:avLst/>
                <a:gdLst>
                  <a:gd name="connsiteX0" fmla="*/ 335392 w 436446"/>
                  <a:gd name="connsiteY0" fmla="*/ 372070 h 372070"/>
                  <a:gd name="connsiteX1" fmla="*/ 99819 w 436446"/>
                  <a:gd name="connsiteY1" fmla="*/ 372070 h 372070"/>
                  <a:gd name="connsiteX2" fmla="*/ 0 w 436446"/>
                  <a:gd name="connsiteY2" fmla="*/ 291907 h 372070"/>
                  <a:gd name="connsiteX3" fmla="*/ 0 w 436446"/>
                  <a:gd name="connsiteY3" fmla="*/ 273788 h 372070"/>
                  <a:gd name="connsiteX4" fmla="*/ 100390 w 436446"/>
                  <a:gd name="connsiteY4" fmla="*/ 259463 h 372070"/>
                  <a:gd name="connsiteX5" fmla="*/ 100390 w 436446"/>
                  <a:gd name="connsiteY5" fmla="*/ 294564 h 372070"/>
                  <a:gd name="connsiteX6" fmla="*/ 334727 w 436446"/>
                  <a:gd name="connsiteY6" fmla="*/ 294564 h 372070"/>
                  <a:gd name="connsiteX7" fmla="*/ 334727 w 436446"/>
                  <a:gd name="connsiteY7" fmla="*/ 225500 h 372070"/>
                  <a:gd name="connsiteX8" fmla="*/ 102956 w 436446"/>
                  <a:gd name="connsiteY8" fmla="*/ 225500 h 372070"/>
                  <a:gd name="connsiteX9" fmla="*/ 9412 w 436446"/>
                  <a:gd name="connsiteY9" fmla="*/ 145337 h 372070"/>
                  <a:gd name="connsiteX10" fmla="*/ 9412 w 436446"/>
                  <a:gd name="connsiteY10" fmla="*/ 86899 h 372070"/>
                  <a:gd name="connsiteX11" fmla="*/ 110467 w 436446"/>
                  <a:gd name="connsiteY11" fmla="*/ 0 h 372070"/>
                  <a:gd name="connsiteX12" fmla="*/ 331780 w 436446"/>
                  <a:gd name="connsiteY12" fmla="*/ 0 h 372070"/>
                  <a:gd name="connsiteX13" fmla="*/ 431599 w 436446"/>
                  <a:gd name="connsiteY13" fmla="*/ 80163 h 372070"/>
                  <a:gd name="connsiteX14" fmla="*/ 431599 w 436446"/>
                  <a:gd name="connsiteY14" fmla="*/ 95626 h 372070"/>
                  <a:gd name="connsiteX15" fmla="*/ 331209 w 436446"/>
                  <a:gd name="connsiteY15" fmla="*/ 109951 h 372070"/>
                  <a:gd name="connsiteX16" fmla="*/ 331209 w 436446"/>
                  <a:gd name="connsiteY16" fmla="*/ 77507 h 372070"/>
                  <a:gd name="connsiteX17" fmla="*/ 111132 w 436446"/>
                  <a:gd name="connsiteY17" fmla="*/ 77507 h 372070"/>
                  <a:gd name="connsiteX18" fmla="*/ 111132 w 436446"/>
                  <a:gd name="connsiteY18" fmla="*/ 146570 h 372070"/>
                  <a:gd name="connsiteX19" fmla="*/ 342902 w 436446"/>
                  <a:gd name="connsiteY19" fmla="*/ 146570 h 372070"/>
                  <a:gd name="connsiteX20" fmla="*/ 436447 w 436446"/>
                  <a:gd name="connsiteY20" fmla="*/ 226733 h 372070"/>
                  <a:gd name="connsiteX21" fmla="*/ 436447 w 436446"/>
                  <a:gd name="connsiteY21" fmla="*/ 285172 h 372070"/>
                  <a:gd name="connsiteX22" fmla="*/ 335392 w 436446"/>
                  <a:gd name="connsiteY22" fmla="*/ 371786 h 37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6446" h="372070">
                    <a:moveTo>
                      <a:pt x="335392" y="372070"/>
                    </a:moveTo>
                    <a:lnTo>
                      <a:pt x="99819" y="372070"/>
                    </a:lnTo>
                    <a:cubicBezTo>
                      <a:pt x="47723" y="372070"/>
                      <a:pt x="0" y="330613"/>
                      <a:pt x="0" y="291907"/>
                    </a:cubicBezTo>
                    <a:lnTo>
                      <a:pt x="0" y="273788"/>
                    </a:lnTo>
                    <a:lnTo>
                      <a:pt x="100390" y="259463"/>
                    </a:lnTo>
                    <a:lnTo>
                      <a:pt x="100390" y="294564"/>
                    </a:lnTo>
                    <a:lnTo>
                      <a:pt x="334727" y="294564"/>
                    </a:lnTo>
                    <a:lnTo>
                      <a:pt x="334727" y="225500"/>
                    </a:lnTo>
                    <a:lnTo>
                      <a:pt x="102956" y="225500"/>
                    </a:lnTo>
                    <a:cubicBezTo>
                      <a:pt x="57135" y="225500"/>
                      <a:pt x="9412" y="185086"/>
                      <a:pt x="9412" y="145337"/>
                    </a:cubicBezTo>
                    <a:lnTo>
                      <a:pt x="9412" y="86899"/>
                    </a:lnTo>
                    <a:cubicBezTo>
                      <a:pt x="9412" y="46865"/>
                      <a:pt x="64550" y="0"/>
                      <a:pt x="110467" y="0"/>
                    </a:cubicBezTo>
                    <a:lnTo>
                      <a:pt x="331780" y="0"/>
                    </a:lnTo>
                    <a:cubicBezTo>
                      <a:pt x="383876" y="0"/>
                      <a:pt x="431599" y="41457"/>
                      <a:pt x="431599" y="80163"/>
                    </a:cubicBezTo>
                    <a:lnTo>
                      <a:pt x="431599" y="95626"/>
                    </a:lnTo>
                    <a:lnTo>
                      <a:pt x="331209" y="109951"/>
                    </a:lnTo>
                    <a:lnTo>
                      <a:pt x="331209" y="77507"/>
                    </a:lnTo>
                    <a:lnTo>
                      <a:pt x="111132" y="77507"/>
                    </a:lnTo>
                    <a:lnTo>
                      <a:pt x="111132" y="146570"/>
                    </a:lnTo>
                    <a:lnTo>
                      <a:pt x="342902" y="146570"/>
                    </a:lnTo>
                    <a:cubicBezTo>
                      <a:pt x="388724" y="146570"/>
                      <a:pt x="436447" y="186984"/>
                      <a:pt x="436447" y="226733"/>
                    </a:cubicBezTo>
                    <a:lnTo>
                      <a:pt x="436447" y="285172"/>
                    </a:lnTo>
                    <a:cubicBezTo>
                      <a:pt x="436447" y="325111"/>
                      <a:pt x="381309" y="371786"/>
                      <a:pt x="335392" y="371786"/>
                    </a:cubicBezTo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58D5F79B-A59E-AA46-E315-EEC8E1965A5D}"/>
                  </a:ext>
                </a:extLst>
              </p:cNvPr>
              <p:cNvSpPr/>
              <p:nvPr/>
            </p:nvSpPr>
            <p:spPr>
              <a:xfrm>
                <a:off x="6752879" y="1130008"/>
                <a:ext cx="504513" cy="371975"/>
              </a:xfrm>
              <a:custGeom>
                <a:avLst/>
                <a:gdLst>
                  <a:gd name="connsiteX0" fmla="*/ 359444 w 504513"/>
                  <a:gd name="connsiteY0" fmla="*/ 0 h 371975"/>
                  <a:gd name="connsiteX1" fmla="*/ 248407 w 504513"/>
                  <a:gd name="connsiteY1" fmla="*/ 119059 h 371975"/>
                  <a:gd name="connsiteX2" fmla="*/ 133853 w 504513"/>
                  <a:gd name="connsiteY2" fmla="*/ 0 h 371975"/>
                  <a:gd name="connsiteX3" fmla="*/ 6084 w 504513"/>
                  <a:gd name="connsiteY3" fmla="*/ 0 h 371975"/>
                  <a:gd name="connsiteX4" fmla="*/ 185283 w 504513"/>
                  <a:gd name="connsiteY4" fmla="*/ 180058 h 371975"/>
                  <a:gd name="connsiteX5" fmla="*/ 0 w 504513"/>
                  <a:gd name="connsiteY5" fmla="*/ 371975 h 371975"/>
                  <a:gd name="connsiteX6" fmla="*/ 116456 w 504513"/>
                  <a:gd name="connsiteY6" fmla="*/ 371975 h 371975"/>
                  <a:gd name="connsiteX7" fmla="*/ 244890 w 504513"/>
                  <a:gd name="connsiteY7" fmla="*/ 234892 h 371975"/>
                  <a:gd name="connsiteX8" fmla="*/ 376841 w 504513"/>
                  <a:gd name="connsiteY8" fmla="*/ 371975 h 371975"/>
                  <a:gd name="connsiteX9" fmla="*/ 504514 w 504513"/>
                  <a:gd name="connsiteY9" fmla="*/ 371975 h 371975"/>
                  <a:gd name="connsiteX10" fmla="*/ 307348 w 504513"/>
                  <a:gd name="connsiteY10" fmla="*/ 174177 h 371975"/>
                  <a:gd name="connsiteX11" fmla="*/ 475994 w 504513"/>
                  <a:gd name="connsiteY11" fmla="*/ 0 h 371975"/>
                  <a:gd name="connsiteX12" fmla="*/ 359444 w 504513"/>
                  <a:gd name="connsiteY12" fmla="*/ 0 h 37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4513" h="371975">
                    <a:moveTo>
                      <a:pt x="359444" y="0"/>
                    </a:moveTo>
                    <a:lnTo>
                      <a:pt x="248407" y="119059"/>
                    </a:lnTo>
                    <a:lnTo>
                      <a:pt x="133853" y="0"/>
                    </a:lnTo>
                    <a:lnTo>
                      <a:pt x="6084" y="0"/>
                    </a:lnTo>
                    <a:lnTo>
                      <a:pt x="185283" y="180058"/>
                    </a:lnTo>
                    <a:lnTo>
                      <a:pt x="0" y="371975"/>
                    </a:lnTo>
                    <a:lnTo>
                      <a:pt x="116456" y="371975"/>
                    </a:lnTo>
                    <a:lnTo>
                      <a:pt x="244890" y="234892"/>
                    </a:lnTo>
                    <a:lnTo>
                      <a:pt x="376841" y="371975"/>
                    </a:lnTo>
                    <a:lnTo>
                      <a:pt x="504514" y="371975"/>
                    </a:lnTo>
                    <a:lnTo>
                      <a:pt x="307348" y="174177"/>
                    </a:lnTo>
                    <a:lnTo>
                      <a:pt x="475994" y="0"/>
                    </a:lnTo>
                    <a:lnTo>
                      <a:pt x="359444" y="0"/>
                    </a:lnTo>
                    <a:close/>
                  </a:path>
                </a:pathLst>
              </a:custGeom>
              <a:solidFill>
                <a:srgbClr val="A61E23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4ED16C7-F52B-683D-0043-69514FFFA7D4}"/>
                </a:ext>
              </a:extLst>
            </p:cNvPr>
            <p:cNvSpPr/>
            <p:nvPr/>
          </p:nvSpPr>
          <p:spPr>
            <a:xfrm>
              <a:off x="4860880" y="1042445"/>
              <a:ext cx="9506" cy="547100"/>
            </a:xfrm>
            <a:custGeom>
              <a:avLst/>
              <a:gdLst>
                <a:gd name="connsiteX0" fmla="*/ 0 w 9506"/>
                <a:gd name="connsiteY0" fmla="*/ 0 h 547100"/>
                <a:gd name="connsiteX1" fmla="*/ 0 w 9506"/>
                <a:gd name="connsiteY1" fmla="*/ 547101 h 5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06" h="547100">
                  <a:moveTo>
                    <a:pt x="0" y="0"/>
                  </a:moveTo>
                  <a:lnTo>
                    <a:pt x="0" y="547101"/>
                  </a:lnTo>
                </a:path>
              </a:pathLst>
            </a:custGeom>
            <a:ln w="9507" cap="flat">
              <a:solidFill>
                <a:srgbClr val="22222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515337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8CA0BD-F91A-CCDE-EE72-336B646EA385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E1E1E1"/>
              </a:gs>
              <a:gs pos="46000">
                <a:srgbClr val="D7D7D7"/>
              </a:gs>
              <a:gs pos="100000">
                <a:srgbClr val="C8C8C8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3A9F96F-64F9-B70D-8941-654C60FC4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26E6AF89-F438-79F0-AA65-49993ED7731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883914" cy="3746275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None/>
              <a:defRPr sz="18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1C8878D2-5F52-FB5F-1AB3-9B2890B9D37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64271" y="1436914"/>
            <a:ext cx="3883914" cy="3746275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None/>
              <a:defRPr sz="18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A1B743B8-B337-DF2F-F23E-78A4F245BB4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764271" y="893352"/>
            <a:ext cx="3883914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 spc="-50" baseline="0"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B608399D-3543-BD65-D10D-1BC91FE8273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883914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 spc="-50" baseline="0"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BC2CEF-931F-66EB-AA6C-E2CCF64CBFFD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47C39E2-634D-C778-9F91-838D1D1852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9" y="158185"/>
            <a:ext cx="6174957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5013F24-0A12-BA9D-0719-1B5AFE69453B}"/>
              </a:ext>
            </a:extLst>
          </p:cNvPr>
          <p:cNvGrpSpPr/>
          <p:nvPr userDrawn="1"/>
        </p:nvGrpSpPr>
        <p:grpSpPr>
          <a:xfrm>
            <a:off x="6797144" y="311183"/>
            <a:ext cx="1850467" cy="295223"/>
            <a:chOff x="2340972" y="923861"/>
            <a:chExt cx="4916419" cy="784364"/>
          </a:xfrm>
        </p:grpSpPr>
        <p:grpSp>
          <p:nvGrpSpPr>
            <p:cNvPr id="6" name="Graphic 6">
              <a:extLst>
                <a:ext uri="{FF2B5EF4-FFF2-40B4-BE49-F238E27FC236}">
                  <a16:creationId xmlns:a16="http://schemas.microsoft.com/office/drawing/2014/main" id="{0F480623-C60D-F2A6-8236-23CF9DA638EB}"/>
                </a:ext>
              </a:extLst>
            </p:cNvPr>
            <p:cNvGrpSpPr/>
            <p:nvPr/>
          </p:nvGrpSpPr>
          <p:grpSpPr>
            <a:xfrm>
              <a:off x="2340972" y="923861"/>
              <a:ext cx="2142972" cy="784364"/>
              <a:chOff x="2340972" y="923861"/>
              <a:chExt cx="2142972" cy="784364"/>
            </a:xfrm>
            <a:solidFill>
              <a:schemeClr val="accent1"/>
            </a:solidFill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F9323ADE-0C8E-5412-EA2A-3C7CFB43C649}"/>
                  </a:ext>
                </a:extLst>
              </p:cNvPr>
              <p:cNvSpPr/>
              <p:nvPr/>
            </p:nvSpPr>
            <p:spPr>
              <a:xfrm>
                <a:off x="3689860" y="1169378"/>
                <a:ext cx="399846" cy="284602"/>
              </a:xfrm>
              <a:custGeom>
                <a:avLst/>
                <a:gdLst>
                  <a:gd name="connsiteX0" fmla="*/ 327502 w 399846"/>
                  <a:gd name="connsiteY0" fmla="*/ 0 h 284602"/>
                  <a:gd name="connsiteX1" fmla="*/ 332920 w 399846"/>
                  <a:gd name="connsiteY1" fmla="*/ 24001 h 284602"/>
                  <a:gd name="connsiteX2" fmla="*/ 280539 w 399846"/>
                  <a:gd name="connsiteY2" fmla="*/ 233469 h 284602"/>
                  <a:gd name="connsiteX3" fmla="*/ 221218 w 399846"/>
                  <a:gd name="connsiteY3" fmla="*/ 285 h 284602"/>
                  <a:gd name="connsiteX4" fmla="*/ 69493 w 399846"/>
                  <a:gd name="connsiteY4" fmla="*/ 0 h 284602"/>
                  <a:gd name="connsiteX5" fmla="*/ 73961 w 399846"/>
                  <a:gd name="connsiteY5" fmla="*/ 29883 h 284602"/>
                  <a:gd name="connsiteX6" fmla="*/ 15686 w 399846"/>
                  <a:gd name="connsiteY6" fmla="*/ 259273 h 284602"/>
                  <a:gd name="connsiteX7" fmla="*/ 0 w 399846"/>
                  <a:gd name="connsiteY7" fmla="*/ 284602 h 284602"/>
                  <a:gd name="connsiteX8" fmla="*/ 67972 w 399846"/>
                  <a:gd name="connsiteY8" fmla="*/ 284602 h 284602"/>
                  <a:gd name="connsiteX9" fmla="*/ 64169 w 399846"/>
                  <a:gd name="connsiteY9" fmla="*/ 260886 h 284602"/>
                  <a:gd name="connsiteX10" fmla="*/ 116551 w 399846"/>
                  <a:gd name="connsiteY10" fmla="*/ 51418 h 284602"/>
                  <a:gd name="connsiteX11" fmla="*/ 174826 w 399846"/>
                  <a:gd name="connsiteY11" fmla="*/ 284318 h 284602"/>
                  <a:gd name="connsiteX12" fmla="*/ 315143 w 399846"/>
                  <a:gd name="connsiteY12" fmla="*/ 284318 h 284602"/>
                  <a:gd name="connsiteX13" fmla="*/ 382545 w 399846"/>
                  <a:gd name="connsiteY13" fmla="*/ 21820 h 284602"/>
                  <a:gd name="connsiteX14" fmla="*/ 399847 w 399846"/>
                  <a:gd name="connsiteY14" fmla="*/ 0 h 284602"/>
                  <a:gd name="connsiteX15" fmla="*/ 327502 w 399846"/>
                  <a:gd name="connsiteY15" fmla="*/ 0 h 284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9846" h="284602">
                    <a:moveTo>
                      <a:pt x="327502" y="0"/>
                    </a:moveTo>
                    <a:cubicBezTo>
                      <a:pt x="332350" y="4838"/>
                      <a:pt x="334536" y="15843"/>
                      <a:pt x="332920" y="24001"/>
                    </a:cubicBezTo>
                    <a:cubicBezTo>
                      <a:pt x="331304" y="32065"/>
                      <a:pt x="280539" y="233469"/>
                      <a:pt x="280539" y="233469"/>
                    </a:cubicBezTo>
                    <a:lnTo>
                      <a:pt x="221218" y="285"/>
                    </a:lnTo>
                    <a:cubicBezTo>
                      <a:pt x="221218" y="285"/>
                      <a:pt x="86225" y="0"/>
                      <a:pt x="69493" y="0"/>
                    </a:cubicBezTo>
                    <a:cubicBezTo>
                      <a:pt x="77574" y="11669"/>
                      <a:pt x="75577" y="22389"/>
                      <a:pt x="73961" y="29883"/>
                    </a:cubicBezTo>
                    <a:cubicBezTo>
                      <a:pt x="72345" y="37378"/>
                      <a:pt x="19964" y="244758"/>
                      <a:pt x="15686" y="259273"/>
                    </a:cubicBezTo>
                    <a:cubicBezTo>
                      <a:pt x="11408" y="273788"/>
                      <a:pt x="7605" y="280808"/>
                      <a:pt x="0" y="284602"/>
                    </a:cubicBezTo>
                    <a:lnTo>
                      <a:pt x="67972" y="284602"/>
                    </a:lnTo>
                    <a:cubicBezTo>
                      <a:pt x="64169" y="276539"/>
                      <a:pt x="61508" y="272270"/>
                      <a:pt x="64169" y="260886"/>
                    </a:cubicBezTo>
                    <a:cubicBezTo>
                      <a:pt x="66831" y="249596"/>
                      <a:pt x="116551" y="51418"/>
                      <a:pt x="116551" y="51418"/>
                    </a:cubicBezTo>
                    <a:lnTo>
                      <a:pt x="174826" y="284318"/>
                    </a:lnTo>
                    <a:lnTo>
                      <a:pt x="315143" y="284318"/>
                    </a:lnTo>
                    <a:cubicBezTo>
                      <a:pt x="315143" y="284318"/>
                      <a:pt x="379312" y="33678"/>
                      <a:pt x="382545" y="21820"/>
                    </a:cubicBezTo>
                    <a:cubicBezTo>
                      <a:pt x="385777" y="9961"/>
                      <a:pt x="394998" y="2656"/>
                      <a:pt x="399847" y="0"/>
                    </a:cubicBezTo>
                    <a:lnTo>
                      <a:pt x="327502" y="0"/>
                    </a:ln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AA68653-FB14-9642-2493-960F9BF291BD}"/>
                  </a:ext>
                </a:extLst>
              </p:cNvPr>
              <p:cNvSpPr/>
              <p:nvPr/>
            </p:nvSpPr>
            <p:spPr>
              <a:xfrm>
                <a:off x="2340972" y="923861"/>
                <a:ext cx="2142972" cy="784364"/>
              </a:xfrm>
              <a:custGeom>
                <a:avLst/>
                <a:gdLst>
                  <a:gd name="connsiteX0" fmla="*/ 1071486 w 2142972"/>
                  <a:gd name="connsiteY0" fmla="*/ 0 h 784364"/>
                  <a:gd name="connsiteX1" fmla="*/ 0 w 2142972"/>
                  <a:gd name="connsiteY1" fmla="*/ 392182 h 784364"/>
                  <a:gd name="connsiteX2" fmla="*/ 1071486 w 2142972"/>
                  <a:gd name="connsiteY2" fmla="*/ 784364 h 784364"/>
                  <a:gd name="connsiteX3" fmla="*/ 2142973 w 2142972"/>
                  <a:gd name="connsiteY3" fmla="*/ 392182 h 784364"/>
                  <a:gd name="connsiteX4" fmla="*/ 1071486 w 2142972"/>
                  <a:gd name="connsiteY4" fmla="*/ 0 h 784364"/>
                  <a:gd name="connsiteX5" fmla="*/ 1071486 w 2142972"/>
                  <a:gd name="connsiteY5" fmla="*/ 716249 h 784364"/>
                  <a:gd name="connsiteX6" fmla="*/ 18443 w 2142972"/>
                  <a:gd name="connsiteY6" fmla="*/ 391423 h 784364"/>
                  <a:gd name="connsiteX7" fmla="*/ 1071486 w 2142972"/>
                  <a:gd name="connsiteY7" fmla="*/ 66692 h 784364"/>
                  <a:gd name="connsiteX8" fmla="*/ 2124530 w 2142972"/>
                  <a:gd name="connsiteY8" fmla="*/ 391423 h 784364"/>
                  <a:gd name="connsiteX9" fmla="*/ 1071486 w 2142972"/>
                  <a:gd name="connsiteY9" fmla="*/ 716155 h 784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42972" h="784364">
                    <a:moveTo>
                      <a:pt x="1071486" y="0"/>
                    </a:moveTo>
                    <a:cubicBezTo>
                      <a:pt x="490349" y="0"/>
                      <a:pt x="0" y="175600"/>
                      <a:pt x="0" y="392182"/>
                    </a:cubicBezTo>
                    <a:cubicBezTo>
                      <a:pt x="0" y="608765"/>
                      <a:pt x="479702" y="784364"/>
                      <a:pt x="1071486" y="784364"/>
                    </a:cubicBezTo>
                    <a:cubicBezTo>
                      <a:pt x="1663271" y="784364"/>
                      <a:pt x="2142973" y="608765"/>
                      <a:pt x="2142973" y="392182"/>
                    </a:cubicBezTo>
                    <a:cubicBezTo>
                      <a:pt x="2142973" y="175600"/>
                      <a:pt x="1663271" y="0"/>
                      <a:pt x="1071486" y="0"/>
                    </a:cubicBezTo>
                    <a:close/>
                    <a:moveTo>
                      <a:pt x="1071486" y="716249"/>
                    </a:moveTo>
                    <a:cubicBezTo>
                      <a:pt x="489969" y="716249"/>
                      <a:pt x="18443" y="570818"/>
                      <a:pt x="18443" y="391423"/>
                    </a:cubicBezTo>
                    <a:cubicBezTo>
                      <a:pt x="18443" y="212029"/>
                      <a:pt x="500616" y="66692"/>
                      <a:pt x="1071486" y="66692"/>
                    </a:cubicBezTo>
                    <a:cubicBezTo>
                      <a:pt x="1642356" y="66692"/>
                      <a:pt x="2124530" y="212124"/>
                      <a:pt x="2124530" y="391423"/>
                    </a:cubicBezTo>
                    <a:cubicBezTo>
                      <a:pt x="2124530" y="570723"/>
                      <a:pt x="1653099" y="716155"/>
                      <a:pt x="1071486" y="716155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FC508F3D-860B-3144-E88E-749076DE7AFF}"/>
                  </a:ext>
                </a:extLst>
              </p:cNvPr>
              <p:cNvSpPr/>
              <p:nvPr/>
            </p:nvSpPr>
            <p:spPr>
              <a:xfrm>
                <a:off x="4104441" y="1183038"/>
                <a:ext cx="30266" cy="33772"/>
              </a:xfrm>
              <a:custGeom>
                <a:avLst/>
                <a:gdLst>
                  <a:gd name="connsiteX0" fmla="*/ 20154 w 30266"/>
                  <a:gd name="connsiteY0" fmla="*/ 0 h 33772"/>
                  <a:gd name="connsiteX1" fmla="*/ 7225 w 30266"/>
                  <a:gd name="connsiteY1" fmla="*/ 0 h 33772"/>
                  <a:gd name="connsiteX2" fmla="*/ 0 w 30266"/>
                  <a:gd name="connsiteY2" fmla="*/ 33773 h 33772"/>
                  <a:gd name="connsiteX3" fmla="*/ 5133 w 30266"/>
                  <a:gd name="connsiteY3" fmla="*/ 33773 h 33772"/>
                  <a:gd name="connsiteX4" fmla="*/ 8271 w 30266"/>
                  <a:gd name="connsiteY4" fmla="*/ 19163 h 33772"/>
                  <a:gd name="connsiteX5" fmla="*/ 14165 w 30266"/>
                  <a:gd name="connsiteY5" fmla="*/ 19163 h 33772"/>
                  <a:gd name="connsiteX6" fmla="*/ 19964 w 30266"/>
                  <a:gd name="connsiteY6" fmla="*/ 33773 h 33772"/>
                  <a:gd name="connsiteX7" fmla="*/ 25668 w 30266"/>
                  <a:gd name="connsiteY7" fmla="*/ 33773 h 33772"/>
                  <a:gd name="connsiteX8" fmla="*/ 19203 w 30266"/>
                  <a:gd name="connsiteY8" fmla="*/ 18973 h 33772"/>
                  <a:gd name="connsiteX9" fmla="*/ 29946 w 30266"/>
                  <a:gd name="connsiteY9" fmla="*/ 9676 h 33772"/>
                  <a:gd name="connsiteX10" fmla="*/ 20059 w 30266"/>
                  <a:gd name="connsiteY10" fmla="*/ 0 h 33772"/>
                  <a:gd name="connsiteX11" fmla="*/ 24812 w 30266"/>
                  <a:gd name="connsiteY11" fmla="*/ 9297 h 33772"/>
                  <a:gd name="connsiteX12" fmla="*/ 15401 w 30266"/>
                  <a:gd name="connsiteY12" fmla="*/ 14799 h 33772"/>
                  <a:gd name="connsiteX13" fmla="*/ 9221 w 30266"/>
                  <a:gd name="connsiteY13" fmla="*/ 14799 h 33772"/>
                  <a:gd name="connsiteX14" fmla="*/ 11503 w 30266"/>
                  <a:gd name="connsiteY14" fmla="*/ 4269 h 33772"/>
                  <a:gd name="connsiteX15" fmla="*/ 18538 w 30266"/>
                  <a:gd name="connsiteY15" fmla="*/ 4269 h 33772"/>
                  <a:gd name="connsiteX16" fmla="*/ 24907 w 30266"/>
                  <a:gd name="connsiteY16" fmla="*/ 9202 h 33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266" h="33772">
                    <a:moveTo>
                      <a:pt x="20154" y="0"/>
                    </a:moveTo>
                    <a:lnTo>
                      <a:pt x="7225" y="0"/>
                    </a:lnTo>
                    <a:lnTo>
                      <a:pt x="0" y="33773"/>
                    </a:lnTo>
                    <a:lnTo>
                      <a:pt x="5133" y="33773"/>
                    </a:lnTo>
                    <a:lnTo>
                      <a:pt x="8271" y="19163"/>
                    </a:lnTo>
                    <a:lnTo>
                      <a:pt x="14165" y="19163"/>
                    </a:lnTo>
                    <a:lnTo>
                      <a:pt x="19964" y="33773"/>
                    </a:lnTo>
                    <a:lnTo>
                      <a:pt x="25668" y="33773"/>
                    </a:lnTo>
                    <a:lnTo>
                      <a:pt x="19203" y="18973"/>
                    </a:lnTo>
                    <a:cubicBezTo>
                      <a:pt x="24337" y="18309"/>
                      <a:pt x="28710" y="15748"/>
                      <a:pt x="29946" y="9676"/>
                    </a:cubicBezTo>
                    <a:cubicBezTo>
                      <a:pt x="31372" y="3036"/>
                      <a:pt x="28044" y="0"/>
                      <a:pt x="20059" y="0"/>
                    </a:cubicBezTo>
                    <a:close/>
                    <a:moveTo>
                      <a:pt x="24812" y="9297"/>
                    </a:moveTo>
                    <a:cubicBezTo>
                      <a:pt x="23671" y="14515"/>
                      <a:pt x="19774" y="14799"/>
                      <a:pt x="15401" y="14799"/>
                    </a:cubicBezTo>
                    <a:lnTo>
                      <a:pt x="9221" y="14799"/>
                    </a:lnTo>
                    <a:lnTo>
                      <a:pt x="11503" y="4269"/>
                    </a:lnTo>
                    <a:lnTo>
                      <a:pt x="18538" y="4269"/>
                    </a:lnTo>
                    <a:cubicBezTo>
                      <a:pt x="22150" y="4269"/>
                      <a:pt x="25763" y="5028"/>
                      <a:pt x="24907" y="9202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C8C0F595-78BE-75A9-68E9-F0B9AC1C9031}"/>
                  </a:ext>
                </a:extLst>
              </p:cNvPr>
              <p:cNvSpPr/>
              <p:nvPr/>
            </p:nvSpPr>
            <p:spPr>
              <a:xfrm>
                <a:off x="4088829" y="1170706"/>
                <a:ext cx="60886" cy="58533"/>
              </a:xfrm>
              <a:custGeom>
                <a:avLst/>
                <a:gdLst>
                  <a:gd name="connsiteX0" fmla="*/ 36812 w 60886"/>
                  <a:gd name="connsiteY0" fmla="*/ 0 h 58533"/>
                  <a:gd name="connsiteX1" fmla="*/ 687 w 60886"/>
                  <a:gd name="connsiteY1" fmla="*/ 29219 h 58533"/>
                  <a:gd name="connsiteX2" fmla="*/ 24359 w 60886"/>
                  <a:gd name="connsiteY2" fmla="*/ 58533 h 58533"/>
                  <a:gd name="connsiteX3" fmla="*/ 60199 w 60886"/>
                  <a:gd name="connsiteY3" fmla="*/ 29219 h 58533"/>
                  <a:gd name="connsiteX4" fmla="*/ 36812 w 60886"/>
                  <a:gd name="connsiteY4" fmla="*/ 0 h 58533"/>
                  <a:gd name="connsiteX5" fmla="*/ 54400 w 60886"/>
                  <a:gd name="connsiteY5" fmla="*/ 29219 h 58533"/>
                  <a:gd name="connsiteX6" fmla="*/ 25500 w 60886"/>
                  <a:gd name="connsiteY6" fmla="*/ 53695 h 58533"/>
                  <a:gd name="connsiteX7" fmla="*/ 6677 w 60886"/>
                  <a:gd name="connsiteY7" fmla="*/ 29219 h 58533"/>
                  <a:gd name="connsiteX8" fmla="*/ 35862 w 60886"/>
                  <a:gd name="connsiteY8" fmla="*/ 4933 h 58533"/>
                  <a:gd name="connsiteX9" fmla="*/ 54400 w 60886"/>
                  <a:gd name="connsiteY9" fmla="*/ 29219 h 58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886" h="58533">
                    <a:moveTo>
                      <a:pt x="36812" y="0"/>
                    </a:moveTo>
                    <a:cubicBezTo>
                      <a:pt x="20651" y="0"/>
                      <a:pt x="4300" y="12333"/>
                      <a:pt x="687" y="29219"/>
                    </a:cubicBezTo>
                    <a:cubicBezTo>
                      <a:pt x="-2925" y="46200"/>
                      <a:pt x="8103" y="58533"/>
                      <a:pt x="24359" y="58533"/>
                    </a:cubicBezTo>
                    <a:cubicBezTo>
                      <a:pt x="40615" y="58533"/>
                      <a:pt x="56586" y="46200"/>
                      <a:pt x="60199" y="29219"/>
                    </a:cubicBezTo>
                    <a:cubicBezTo>
                      <a:pt x="63811" y="12333"/>
                      <a:pt x="52783" y="0"/>
                      <a:pt x="36812" y="0"/>
                    </a:cubicBezTo>
                    <a:close/>
                    <a:moveTo>
                      <a:pt x="54400" y="29219"/>
                    </a:moveTo>
                    <a:cubicBezTo>
                      <a:pt x="51357" y="43260"/>
                      <a:pt x="38714" y="53695"/>
                      <a:pt x="25500" y="53695"/>
                    </a:cubicBezTo>
                    <a:cubicBezTo>
                      <a:pt x="12285" y="53695"/>
                      <a:pt x="3730" y="43354"/>
                      <a:pt x="6677" y="29219"/>
                    </a:cubicBezTo>
                    <a:cubicBezTo>
                      <a:pt x="9624" y="15274"/>
                      <a:pt x="22362" y="4933"/>
                      <a:pt x="35862" y="4933"/>
                    </a:cubicBezTo>
                    <a:cubicBezTo>
                      <a:pt x="49361" y="4933"/>
                      <a:pt x="57347" y="15369"/>
                      <a:pt x="54400" y="29219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EA4EF51E-6BDC-B3B7-5CA3-901E6629CF57}"/>
                  </a:ext>
                </a:extLst>
              </p:cNvPr>
              <p:cNvSpPr/>
              <p:nvPr/>
            </p:nvSpPr>
            <p:spPr>
              <a:xfrm>
                <a:off x="2603923" y="1169378"/>
                <a:ext cx="738375" cy="284317"/>
              </a:xfrm>
              <a:custGeom>
                <a:avLst/>
                <a:gdLst>
                  <a:gd name="connsiteX0" fmla="*/ 722215 w 738375"/>
                  <a:gd name="connsiteY0" fmla="*/ 250355 h 284317"/>
                  <a:gd name="connsiteX1" fmla="*/ 681717 w 738375"/>
                  <a:gd name="connsiteY1" fmla="*/ 0 h 284317"/>
                  <a:gd name="connsiteX2" fmla="*/ 555469 w 738375"/>
                  <a:gd name="connsiteY2" fmla="*/ 0 h 284317"/>
                  <a:gd name="connsiteX3" fmla="*/ 562789 w 738375"/>
                  <a:gd name="connsiteY3" fmla="*/ 16981 h 284317"/>
                  <a:gd name="connsiteX4" fmla="*/ 402508 w 738375"/>
                  <a:gd name="connsiteY4" fmla="*/ 237453 h 284317"/>
                  <a:gd name="connsiteX5" fmla="*/ 369806 w 738375"/>
                  <a:gd name="connsiteY5" fmla="*/ 273882 h 284317"/>
                  <a:gd name="connsiteX6" fmla="*/ 362581 w 738375"/>
                  <a:gd name="connsiteY6" fmla="*/ 250355 h 284317"/>
                  <a:gd name="connsiteX7" fmla="*/ 322083 w 738375"/>
                  <a:gd name="connsiteY7" fmla="*/ 0 h 284317"/>
                  <a:gd name="connsiteX8" fmla="*/ 195835 w 738375"/>
                  <a:gd name="connsiteY8" fmla="*/ 0 h 284317"/>
                  <a:gd name="connsiteX9" fmla="*/ 203156 w 738375"/>
                  <a:gd name="connsiteY9" fmla="*/ 16981 h 284317"/>
                  <a:gd name="connsiteX10" fmla="*/ 42875 w 738375"/>
                  <a:gd name="connsiteY10" fmla="*/ 237453 h 284317"/>
                  <a:gd name="connsiteX11" fmla="*/ 0 w 738375"/>
                  <a:gd name="connsiteY11" fmla="*/ 284318 h 284317"/>
                  <a:gd name="connsiteX12" fmla="*/ 81757 w 738375"/>
                  <a:gd name="connsiteY12" fmla="*/ 284318 h 284317"/>
                  <a:gd name="connsiteX13" fmla="*/ 83373 w 738375"/>
                  <a:gd name="connsiteY13" fmla="*/ 253581 h 284317"/>
                  <a:gd name="connsiteX14" fmla="*/ 116551 w 738375"/>
                  <a:gd name="connsiteY14" fmla="*/ 208329 h 284317"/>
                  <a:gd name="connsiteX15" fmla="*/ 241182 w 738375"/>
                  <a:gd name="connsiteY15" fmla="*/ 208329 h 284317"/>
                  <a:gd name="connsiteX16" fmla="*/ 248502 w 738375"/>
                  <a:gd name="connsiteY16" fmla="*/ 251114 h 284317"/>
                  <a:gd name="connsiteX17" fmla="*/ 234717 w 738375"/>
                  <a:gd name="connsiteY17" fmla="*/ 284223 h 284317"/>
                  <a:gd name="connsiteX18" fmla="*/ 441390 w 738375"/>
                  <a:gd name="connsiteY18" fmla="*/ 284223 h 284317"/>
                  <a:gd name="connsiteX19" fmla="*/ 443006 w 738375"/>
                  <a:gd name="connsiteY19" fmla="*/ 253486 h 284317"/>
                  <a:gd name="connsiteX20" fmla="*/ 476184 w 738375"/>
                  <a:gd name="connsiteY20" fmla="*/ 208234 h 284317"/>
                  <a:gd name="connsiteX21" fmla="*/ 600816 w 738375"/>
                  <a:gd name="connsiteY21" fmla="*/ 208234 h 284317"/>
                  <a:gd name="connsiteX22" fmla="*/ 608136 w 738375"/>
                  <a:gd name="connsiteY22" fmla="*/ 251019 h 284317"/>
                  <a:gd name="connsiteX23" fmla="*/ 594351 w 738375"/>
                  <a:gd name="connsiteY23" fmla="*/ 284128 h 284317"/>
                  <a:gd name="connsiteX24" fmla="*/ 738376 w 738375"/>
                  <a:gd name="connsiteY24" fmla="*/ 284128 h 284317"/>
                  <a:gd name="connsiteX25" fmla="*/ 722215 w 738375"/>
                  <a:gd name="connsiteY25" fmla="*/ 250166 h 284317"/>
                  <a:gd name="connsiteX26" fmla="*/ 151345 w 738375"/>
                  <a:gd name="connsiteY26" fmla="*/ 159852 h 284317"/>
                  <a:gd name="connsiteX27" fmla="*/ 216940 w 738375"/>
                  <a:gd name="connsiteY27" fmla="*/ 69348 h 284317"/>
                  <a:gd name="connsiteX28" fmla="*/ 233101 w 738375"/>
                  <a:gd name="connsiteY28" fmla="*/ 159852 h 284317"/>
                  <a:gd name="connsiteX29" fmla="*/ 151345 w 738375"/>
                  <a:gd name="connsiteY29" fmla="*/ 159852 h 284317"/>
                  <a:gd name="connsiteX30" fmla="*/ 510979 w 738375"/>
                  <a:gd name="connsiteY30" fmla="*/ 159852 h 284317"/>
                  <a:gd name="connsiteX31" fmla="*/ 576574 w 738375"/>
                  <a:gd name="connsiteY31" fmla="*/ 69348 h 284317"/>
                  <a:gd name="connsiteX32" fmla="*/ 592735 w 738375"/>
                  <a:gd name="connsiteY32" fmla="*/ 159852 h 284317"/>
                  <a:gd name="connsiteX33" fmla="*/ 510979 w 738375"/>
                  <a:gd name="connsiteY33" fmla="*/ 159852 h 28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38375" h="284317">
                    <a:moveTo>
                      <a:pt x="722215" y="250355"/>
                    </a:moveTo>
                    <a:cubicBezTo>
                      <a:pt x="721359" y="245517"/>
                      <a:pt x="681717" y="0"/>
                      <a:pt x="681717" y="0"/>
                    </a:cubicBezTo>
                    <a:lnTo>
                      <a:pt x="555469" y="0"/>
                    </a:lnTo>
                    <a:lnTo>
                      <a:pt x="562789" y="16981"/>
                    </a:lnTo>
                    <a:cubicBezTo>
                      <a:pt x="562789" y="16981"/>
                      <a:pt x="418765" y="217247"/>
                      <a:pt x="402508" y="237453"/>
                    </a:cubicBezTo>
                    <a:cubicBezTo>
                      <a:pt x="392717" y="249691"/>
                      <a:pt x="379027" y="264206"/>
                      <a:pt x="369806" y="273882"/>
                    </a:cubicBezTo>
                    <a:cubicBezTo>
                      <a:pt x="364862" y="264680"/>
                      <a:pt x="363151" y="253771"/>
                      <a:pt x="362581" y="250355"/>
                    </a:cubicBezTo>
                    <a:cubicBezTo>
                      <a:pt x="361725" y="245517"/>
                      <a:pt x="322083" y="0"/>
                      <a:pt x="322083" y="0"/>
                    </a:cubicBezTo>
                    <a:lnTo>
                      <a:pt x="195835" y="0"/>
                    </a:lnTo>
                    <a:lnTo>
                      <a:pt x="203156" y="16981"/>
                    </a:lnTo>
                    <a:cubicBezTo>
                      <a:pt x="203156" y="16981"/>
                      <a:pt x="59131" y="217247"/>
                      <a:pt x="42875" y="237453"/>
                    </a:cubicBezTo>
                    <a:cubicBezTo>
                      <a:pt x="26713" y="257660"/>
                      <a:pt x="0" y="284318"/>
                      <a:pt x="0" y="284318"/>
                    </a:cubicBezTo>
                    <a:lnTo>
                      <a:pt x="81757" y="284318"/>
                    </a:lnTo>
                    <a:cubicBezTo>
                      <a:pt x="76053" y="271416"/>
                      <a:pt x="83373" y="253581"/>
                      <a:pt x="83373" y="253581"/>
                    </a:cubicBezTo>
                    <a:lnTo>
                      <a:pt x="116551" y="208329"/>
                    </a:lnTo>
                    <a:lnTo>
                      <a:pt x="241182" y="208329"/>
                    </a:lnTo>
                    <a:cubicBezTo>
                      <a:pt x="241182" y="208329"/>
                      <a:pt x="246886" y="240679"/>
                      <a:pt x="248502" y="251114"/>
                    </a:cubicBezTo>
                    <a:cubicBezTo>
                      <a:pt x="250118" y="261644"/>
                      <a:pt x="242037" y="278531"/>
                      <a:pt x="234717" y="284223"/>
                    </a:cubicBezTo>
                    <a:lnTo>
                      <a:pt x="441390" y="284223"/>
                    </a:lnTo>
                    <a:cubicBezTo>
                      <a:pt x="435686" y="271321"/>
                      <a:pt x="443006" y="253486"/>
                      <a:pt x="443006" y="253486"/>
                    </a:cubicBezTo>
                    <a:lnTo>
                      <a:pt x="476184" y="208234"/>
                    </a:lnTo>
                    <a:lnTo>
                      <a:pt x="600816" y="208234"/>
                    </a:lnTo>
                    <a:cubicBezTo>
                      <a:pt x="600816" y="208234"/>
                      <a:pt x="606520" y="240584"/>
                      <a:pt x="608136" y="251019"/>
                    </a:cubicBezTo>
                    <a:cubicBezTo>
                      <a:pt x="609752" y="261550"/>
                      <a:pt x="604238" y="277298"/>
                      <a:pt x="594351" y="284128"/>
                    </a:cubicBezTo>
                    <a:lnTo>
                      <a:pt x="738376" y="284128"/>
                    </a:lnTo>
                    <a:cubicBezTo>
                      <a:pt x="726207" y="276064"/>
                      <a:pt x="722975" y="255004"/>
                      <a:pt x="722215" y="250166"/>
                    </a:cubicBezTo>
                    <a:close/>
                    <a:moveTo>
                      <a:pt x="151345" y="159852"/>
                    </a:moveTo>
                    <a:lnTo>
                      <a:pt x="216940" y="69348"/>
                    </a:lnTo>
                    <a:lnTo>
                      <a:pt x="233101" y="159852"/>
                    </a:lnTo>
                    <a:lnTo>
                      <a:pt x="151345" y="159852"/>
                    </a:lnTo>
                    <a:close/>
                    <a:moveTo>
                      <a:pt x="510979" y="159852"/>
                    </a:moveTo>
                    <a:lnTo>
                      <a:pt x="576574" y="69348"/>
                    </a:lnTo>
                    <a:lnTo>
                      <a:pt x="592735" y="159852"/>
                    </a:lnTo>
                    <a:lnTo>
                      <a:pt x="510979" y="159852"/>
                    </a:ln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1D377670-FE6E-A687-CE21-095EF4FE0FDE}"/>
                  </a:ext>
                </a:extLst>
              </p:cNvPr>
              <p:cNvSpPr/>
              <p:nvPr/>
            </p:nvSpPr>
            <p:spPr>
              <a:xfrm>
                <a:off x="3367182" y="1169378"/>
                <a:ext cx="346263" cy="284317"/>
              </a:xfrm>
              <a:custGeom>
                <a:avLst/>
                <a:gdLst>
                  <a:gd name="connsiteX0" fmla="*/ 293778 w 346263"/>
                  <a:gd name="connsiteY0" fmla="*/ 0 h 284317"/>
                  <a:gd name="connsiteX1" fmla="*/ 129504 w 346263"/>
                  <a:gd name="connsiteY1" fmla="*/ 0 h 284317"/>
                  <a:gd name="connsiteX2" fmla="*/ 46987 w 346263"/>
                  <a:gd name="connsiteY2" fmla="*/ 52462 h 284317"/>
                  <a:gd name="connsiteX3" fmla="*/ 2496 w 346263"/>
                  <a:gd name="connsiteY3" fmla="*/ 217247 h 284317"/>
                  <a:gd name="connsiteX4" fmla="*/ 48603 w 346263"/>
                  <a:gd name="connsiteY4" fmla="*/ 284318 h 284317"/>
                  <a:gd name="connsiteX5" fmla="*/ 219341 w 346263"/>
                  <a:gd name="connsiteY5" fmla="*/ 284318 h 284317"/>
                  <a:gd name="connsiteX6" fmla="*/ 301858 w 346263"/>
                  <a:gd name="connsiteY6" fmla="*/ 228631 h 284317"/>
                  <a:gd name="connsiteX7" fmla="*/ 344733 w 346263"/>
                  <a:gd name="connsiteY7" fmla="*/ 59861 h 284317"/>
                  <a:gd name="connsiteX8" fmla="*/ 293778 w 346263"/>
                  <a:gd name="connsiteY8" fmla="*/ 95 h 284317"/>
                  <a:gd name="connsiteX9" fmla="*/ 236738 w 346263"/>
                  <a:gd name="connsiteY9" fmla="*/ 69822 h 284317"/>
                  <a:gd name="connsiteX10" fmla="*/ 198331 w 346263"/>
                  <a:gd name="connsiteY10" fmla="*/ 221231 h 284317"/>
                  <a:gd name="connsiteX11" fmla="*/ 177322 w 346263"/>
                  <a:gd name="connsiteY11" fmla="*/ 238212 h 284317"/>
                  <a:gd name="connsiteX12" fmla="*/ 126367 w 346263"/>
                  <a:gd name="connsiteY12" fmla="*/ 238212 h 284317"/>
                  <a:gd name="connsiteX13" fmla="*/ 109350 w 346263"/>
                  <a:gd name="connsiteY13" fmla="*/ 222085 h 284317"/>
                  <a:gd name="connsiteX14" fmla="*/ 148992 w 346263"/>
                  <a:gd name="connsiteY14" fmla="*/ 65364 h 284317"/>
                  <a:gd name="connsiteX15" fmla="*/ 166770 w 346263"/>
                  <a:gd name="connsiteY15" fmla="*/ 50849 h 284317"/>
                  <a:gd name="connsiteX16" fmla="*/ 223809 w 346263"/>
                  <a:gd name="connsiteY16" fmla="*/ 50849 h 284317"/>
                  <a:gd name="connsiteX17" fmla="*/ 236738 w 346263"/>
                  <a:gd name="connsiteY17" fmla="*/ 69822 h 28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6263" h="284317">
                    <a:moveTo>
                      <a:pt x="293778" y="0"/>
                    </a:moveTo>
                    <a:lnTo>
                      <a:pt x="129504" y="0"/>
                    </a:lnTo>
                    <a:cubicBezTo>
                      <a:pt x="101174" y="0"/>
                      <a:pt x="59916" y="14515"/>
                      <a:pt x="46987" y="52462"/>
                    </a:cubicBezTo>
                    <a:cubicBezTo>
                      <a:pt x="34058" y="90409"/>
                      <a:pt x="2496" y="217247"/>
                      <a:pt x="2496" y="217247"/>
                    </a:cubicBezTo>
                    <a:cubicBezTo>
                      <a:pt x="-8056" y="260886"/>
                      <a:pt x="16281" y="284318"/>
                      <a:pt x="48603" y="284318"/>
                    </a:cubicBezTo>
                    <a:lnTo>
                      <a:pt x="219341" y="284318"/>
                    </a:lnTo>
                    <a:cubicBezTo>
                      <a:pt x="246815" y="284318"/>
                      <a:pt x="285697" y="278626"/>
                      <a:pt x="301858" y="228631"/>
                    </a:cubicBezTo>
                    <a:cubicBezTo>
                      <a:pt x="318019" y="178541"/>
                      <a:pt x="339884" y="83294"/>
                      <a:pt x="344733" y="59861"/>
                    </a:cubicBezTo>
                    <a:cubicBezTo>
                      <a:pt x="349581" y="36429"/>
                      <a:pt x="345493" y="95"/>
                      <a:pt x="293778" y="95"/>
                    </a:cubicBezTo>
                    <a:close/>
                    <a:moveTo>
                      <a:pt x="236738" y="69822"/>
                    </a:moveTo>
                    <a:cubicBezTo>
                      <a:pt x="234076" y="83673"/>
                      <a:pt x="201564" y="210796"/>
                      <a:pt x="198331" y="221231"/>
                    </a:cubicBezTo>
                    <a:cubicBezTo>
                      <a:pt x="195099" y="231666"/>
                      <a:pt x="189395" y="238212"/>
                      <a:pt x="177322" y="238212"/>
                    </a:cubicBezTo>
                    <a:lnTo>
                      <a:pt x="126367" y="238212"/>
                    </a:lnTo>
                    <a:cubicBezTo>
                      <a:pt x="115054" y="238212"/>
                      <a:pt x="106118" y="236599"/>
                      <a:pt x="109350" y="222085"/>
                    </a:cubicBezTo>
                    <a:cubicBezTo>
                      <a:pt x="109350" y="222085"/>
                      <a:pt x="145760" y="73522"/>
                      <a:pt x="148992" y="65364"/>
                    </a:cubicBezTo>
                    <a:cubicBezTo>
                      <a:pt x="152225" y="57300"/>
                      <a:pt x="158689" y="50849"/>
                      <a:pt x="166770" y="50849"/>
                    </a:cubicBezTo>
                    <a:lnTo>
                      <a:pt x="223809" y="50849"/>
                    </a:lnTo>
                    <a:cubicBezTo>
                      <a:pt x="231129" y="50849"/>
                      <a:pt x="239970" y="53316"/>
                      <a:pt x="236738" y="69822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7" name="Graphic 6">
              <a:extLst>
                <a:ext uri="{FF2B5EF4-FFF2-40B4-BE49-F238E27FC236}">
                  <a16:creationId xmlns:a16="http://schemas.microsoft.com/office/drawing/2014/main" id="{8666AFF6-F17E-FE4F-5C6E-3E16DD64572F}"/>
                </a:ext>
              </a:extLst>
            </p:cNvPr>
            <p:cNvGrpSpPr/>
            <p:nvPr/>
          </p:nvGrpSpPr>
          <p:grpSpPr>
            <a:xfrm>
              <a:off x="5237815" y="1129913"/>
              <a:ext cx="2019576" cy="372165"/>
              <a:chOff x="5237815" y="1129913"/>
              <a:chExt cx="2019576" cy="37216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6BE87EF7-CDC7-BBE3-591A-7E0BD34F3957}"/>
                  </a:ext>
                </a:extLst>
              </p:cNvPr>
              <p:cNvSpPr/>
              <p:nvPr/>
            </p:nvSpPr>
            <p:spPr>
              <a:xfrm>
                <a:off x="5237815" y="1130008"/>
                <a:ext cx="430172" cy="371975"/>
              </a:xfrm>
              <a:custGeom>
                <a:avLst/>
                <a:gdLst>
                  <a:gd name="connsiteX0" fmla="*/ 331019 w 430172"/>
                  <a:gd name="connsiteY0" fmla="*/ 240204 h 371975"/>
                  <a:gd name="connsiteX1" fmla="*/ 303735 w 430172"/>
                  <a:gd name="connsiteY1" fmla="*/ 215729 h 371975"/>
                  <a:gd name="connsiteX2" fmla="*/ 98583 w 430172"/>
                  <a:gd name="connsiteY2" fmla="*/ 215729 h 371975"/>
                  <a:gd name="connsiteX3" fmla="*/ 98583 w 430172"/>
                  <a:gd name="connsiteY3" fmla="*/ 299117 h 371975"/>
                  <a:gd name="connsiteX4" fmla="*/ 303735 w 430172"/>
                  <a:gd name="connsiteY4" fmla="*/ 299117 h 371975"/>
                  <a:gd name="connsiteX5" fmla="*/ 331019 w 430172"/>
                  <a:gd name="connsiteY5" fmla="*/ 271985 h 371975"/>
                  <a:gd name="connsiteX6" fmla="*/ 331019 w 430172"/>
                  <a:gd name="connsiteY6" fmla="*/ 240015 h 371975"/>
                  <a:gd name="connsiteX7" fmla="*/ 331019 w 430172"/>
                  <a:gd name="connsiteY7" fmla="*/ 240015 h 371975"/>
                  <a:gd name="connsiteX8" fmla="*/ 329783 w 430172"/>
                  <a:gd name="connsiteY8" fmla="*/ 98283 h 371975"/>
                  <a:gd name="connsiteX9" fmla="*/ 302499 w 430172"/>
                  <a:gd name="connsiteY9" fmla="*/ 71151 h 371975"/>
                  <a:gd name="connsiteX10" fmla="*/ 98583 w 430172"/>
                  <a:gd name="connsiteY10" fmla="*/ 71151 h 371975"/>
                  <a:gd name="connsiteX11" fmla="*/ 98583 w 430172"/>
                  <a:gd name="connsiteY11" fmla="*/ 144957 h 371975"/>
                  <a:gd name="connsiteX12" fmla="*/ 302499 w 430172"/>
                  <a:gd name="connsiteY12" fmla="*/ 144957 h 371975"/>
                  <a:gd name="connsiteX13" fmla="*/ 329783 w 430172"/>
                  <a:gd name="connsiteY13" fmla="*/ 120482 h 371975"/>
                  <a:gd name="connsiteX14" fmla="*/ 329783 w 430172"/>
                  <a:gd name="connsiteY14" fmla="*/ 98093 h 371975"/>
                  <a:gd name="connsiteX15" fmla="*/ 329783 w 430172"/>
                  <a:gd name="connsiteY15" fmla="*/ 98093 h 371975"/>
                  <a:gd name="connsiteX16" fmla="*/ 335392 w 430172"/>
                  <a:gd name="connsiteY16" fmla="*/ 371975 h 371975"/>
                  <a:gd name="connsiteX17" fmla="*/ 0 w 430172"/>
                  <a:gd name="connsiteY17" fmla="*/ 371975 h 371975"/>
                  <a:gd name="connsiteX18" fmla="*/ 0 w 430172"/>
                  <a:gd name="connsiteY18" fmla="*/ 0 h 371975"/>
                  <a:gd name="connsiteX19" fmla="*/ 335392 w 430172"/>
                  <a:gd name="connsiteY19" fmla="*/ 0 h 371975"/>
                  <a:gd name="connsiteX20" fmla="*/ 427130 w 430172"/>
                  <a:gd name="connsiteY20" fmla="*/ 78645 h 371975"/>
                  <a:gd name="connsiteX21" fmla="*/ 427130 w 430172"/>
                  <a:gd name="connsiteY21" fmla="*/ 99421 h 371975"/>
                  <a:gd name="connsiteX22" fmla="*/ 344613 w 430172"/>
                  <a:gd name="connsiteY22" fmla="*/ 179584 h 371975"/>
                  <a:gd name="connsiteX23" fmla="*/ 430173 w 430172"/>
                  <a:gd name="connsiteY23" fmla="*/ 261360 h 371975"/>
                  <a:gd name="connsiteX24" fmla="*/ 430173 w 430172"/>
                  <a:gd name="connsiteY24" fmla="*/ 293330 h 371975"/>
                  <a:gd name="connsiteX25" fmla="*/ 335297 w 430172"/>
                  <a:gd name="connsiteY25" fmla="*/ 371975 h 37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30172" h="371975">
                    <a:moveTo>
                      <a:pt x="331019" y="240204"/>
                    </a:moveTo>
                    <a:cubicBezTo>
                      <a:pt x="331019" y="225310"/>
                      <a:pt x="321132" y="215729"/>
                      <a:pt x="303735" y="215729"/>
                    </a:cubicBezTo>
                    <a:lnTo>
                      <a:pt x="98583" y="215729"/>
                    </a:lnTo>
                    <a:lnTo>
                      <a:pt x="98583" y="299117"/>
                    </a:lnTo>
                    <a:lnTo>
                      <a:pt x="303735" y="299117"/>
                    </a:lnTo>
                    <a:cubicBezTo>
                      <a:pt x="321037" y="299117"/>
                      <a:pt x="331019" y="286879"/>
                      <a:pt x="331019" y="271985"/>
                    </a:cubicBezTo>
                    <a:lnTo>
                      <a:pt x="331019" y="240015"/>
                    </a:lnTo>
                    <a:lnTo>
                      <a:pt x="331019" y="240015"/>
                    </a:lnTo>
                    <a:close/>
                    <a:moveTo>
                      <a:pt x="329783" y="98283"/>
                    </a:moveTo>
                    <a:cubicBezTo>
                      <a:pt x="329783" y="83389"/>
                      <a:pt x="319896" y="71151"/>
                      <a:pt x="302499" y="71151"/>
                    </a:cubicBezTo>
                    <a:lnTo>
                      <a:pt x="98583" y="71151"/>
                    </a:lnTo>
                    <a:lnTo>
                      <a:pt x="98583" y="144957"/>
                    </a:lnTo>
                    <a:lnTo>
                      <a:pt x="302499" y="144957"/>
                    </a:lnTo>
                    <a:cubicBezTo>
                      <a:pt x="319801" y="144957"/>
                      <a:pt x="329783" y="135376"/>
                      <a:pt x="329783" y="120482"/>
                    </a:cubicBezTo>
                    <a:lnTo>
                      <a:pt x="329783" y="98093"/>
                    </a:lnTo>
                    <a:lnTo>
                      <a:pt x="329783" y="98093"/>
                    </a:lnTo>
                    <a:close/>
                    <a:moveTo>
                      <a:pt x="335392" y="371975"/>
                    </a:moveTo>
                    <a:lnTo>
                      <a:pt x="0" y="371975"/>
                    </a:lnTo>
                    <a:lnTo>
                      <a:pt x="0" y="0"/>
                    </a:lnTo>
                    <a:lnTo>
                      <a:pt x="335392" y="0"/>
                    </a:lnTo>
                    <a:cubicBezTo>
                      <a:pt x="381214" y="0"/>
                      <a:pt x="427130" y="38801"/>
                      <a:pt x="427130" y="78645"/>
                    </a:cubicBezTo>
                    <a:lnTo>
                      <a:pt x="427130" y="99421"/>
                    </a:lnTo>
                    <a:cubicBezTo>
                      <a:pt x="427130" y="139835"/>
                      <a:pt x="390625" y="174272"/>
                      <a:pt x="344613" y="179584"/>
                    </a:cubicBezTo>
                    <a:cubicBezTo>
                      <a:pt x="389294" y="183284"/>
                      <a:pt x="430173" y="219523"/>
                      <a:pt x="430173" y="261360"/>
                    </a:cubicBezTo>
                    <a:lnTo>
                      <a:pt x="430173" y="293330"/>
                    </a:lnTo>
                    <a:cubicBezTo>
                      <a:pt x="430173" y="333269"/>
                      <a:pt x="381214" y="371975"/>
                      <a:pt x="335297" y="371975"/>
                    </a:cubicBezTo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6DA1E73F-5609-CB34-BD23-AFC25DB2D694}"/>
                  </a:ext>
                </a:extLst>
              </p:cNvPr>
              <p:cNvSpPr/>
              <p:nvPr/>
            </p:nvSpPr>
            <p:spPr>
              <a:xfrm>
                <a:off x="5707155" y="1130008"/>
                <a:ext cx="534459" cy="372070"/>
              </a:xfrm>
              <a:custGeom>
                <a:avLst/>
                <a:gdLst>
                  <a:gd name="connsiteX0" fmla="*/ 263903 w 534459"/>
                  <a:gd name="connsiteY0" fmla="*/ 100370 h 372070"/>
                  <a:gd name="connsiteX1" fmla="*/ 340145 w 534459"/>
                  <a:gd name="connsiteY1" fmla="*/ 232236 h 372070"/>
                  <a:gd name="connsiteX2" fmla="*/ 187660 w 534459"/>
                  <a:gd name="connsiteY2" fmla="*/ 232236 h 372070"/>
                  <a:gd name="connsiteX3" fmla="*/ 263903 w 534459"/>
                  <a:gd name="connsiteY3" fmla="*/ 100370 h 372070"/>
                  <a:gd name="connsiteX4" fmla="*/ 224355 w 534459"/>
                  <a:gd name="connsiteY4" fmla="*/ 0 h 372070"/>
                  <a:gd name="connsiteX5" fmla="*/ 0 w 534459"/>
                  <a:gd name="connsiteY5" fmla="*/ 372070 h 372070"/>
                  <a:gd name="connsiteX6" fmla="*/ 107329 w 534459"/>
                  <a:gd name="connsiteY6" fmla="*/ 372070 h 372070"/>
                  <a:gd name="connsiteX7" fmla="*/ 145165 w 534459"/>
                  <a:gd name="connsiteY7" fmla="*/ 306801 h 372070"/>
                  <a:gd name="connsiteX8" fmla="*/ 383210 w 534459"/>
                  <a:gd name="connsiteY8" fmla="*/ 306801 h 372070"/>
                  <a:gd name="connsiteX9" fmla="*/ 421046 w 534459"/>
                  <a:gd name="connsiteY9" fmla="*/ 372070 h 372070"/>
                  <a:gd name="connsiteX10" fmla="*/ 534460 w 534459"/>
                  <a:gd name="connsiteY10" fmla="*/ 372070 h 372070"/>
                  <a:gd name="connsiteX11" fmla="*/ 313432 w 534459"/>
                  <a:gd name="connsiteY11" fmla="*/ 0 h 372070"/>
                  <a:gd name="connsiteX12" fmla="*/ 224165 w 534459"/>
                  <a:gd name="connsiteY12" fmla="*/ 0 h 372070"/>
                  <a:gd name="connsiteX13" fmla="*/ 224260 w 534459"/>
                  <a:gd name="connsiteY13" fmla="*/ 0 h 37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34459" h="372070">
                    <a:moveTo>
                      <a:pt x="263903" y="100370"/>
                    </a:moveTo>
                    <a:lnTo>
                      <a:pt x="340145" y="232236"/>
                    </a:lnTo>
                    <a:lnTo>
                      <a:pt x="187660" y="232236"/>
                    </a:lnTo>
                    <a:cubicBezTo>
                      <a:pt x="187660" y="232236"/>
                      <a:pt x="263903" y="100370"/>
                      <a:pt x="263903" y="100370"/>
                    </a:cubicBezTo>
                    <a:close/>
                    <a:moveTo>
                      <a:pt x="224355" y="0"/>
                    </a:moveTo>
                    <a:lnTo>
                      <a:pt x="0" y="372070"/>
                    </a:lnTo>
                    <a:lnTo>
                      <a:pt x="107329" y="372070"/>
                    </a:lnTo>
                    <a:lnTo>
                      <a:pt x="145165" y="306801"/>
                    </a:lnTo>
                    <a:lnTo>
                      <a:pt x="383210" y="306801"/>
                    </a:lnTo>
                    <a:lnTo>
                      <a:pt x="421046" y="372070"/>
                    </a:lnTo>
                    <a:lnTo>
                      <a:pt x="534460" y="372070"/>
                    </a:lnTo>
                    <a:lnTo>
                      <a:pt x="313432" y="0"/>
                    </a:lnTo>
                    <a:lnTo>
                      <a:pt x="224165" y="0"/>
                    </a:lnTo>
                    <a:lnTo>
                      <a:pt x="224260" y="0"/>
                    </a:lnTo>
                    <a:close/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994B737F-47ED-EEC1-11BE-CE7B38F3359D}"/>
                  </a:ext>
                </a:extLst>
              </p:cNvPr>
              <p:cNvSpPr/>
              <p:nvPr/>
            </p:nvSpPr>
            <p:spPr>
              <a:xfrm>
                <a:off x="6272986" y="1129913"/>
                <a:ext cx="436446" cy="372070"/>
              </a:xfrm>
              <a:custGeom>
                <a:avLst/>
                <a:gdLst>
                  <a:gd name="connsiteX0" fmla="*/ 335392 w 436446"/>
                  <a:gd name="connsiteY0" fmla="*/ 372070 h 372070"/>
                  <a:gd name="connsiteX1" fmla="*/ 99819 w 436446"/>
                  <a:gd name="connsiteY1" fmla="*/ 372070 h 372070"/>
                  <a:gd name="connsiteX2" fmla="*/ 0 w 436446"/>
                  <a:gd name="connsiteY2" fmla="*/ 291907 h 372070"/>
                  <a:gd name="connsiteX3" fmla="*/ 0 w 436446"/>
                  <a:gd name="connsiteY3" fmla="*/ 273788 h 372070"/>
                  <a:gd name="connsiteX4" fmla="*/ 100390 w 436446"/>
                  <a:gd name="connsiteY4" fmla="*/ 259463 h 372070"/>
                  <a:gd name="connsiteX5" fmla="*/ 100390 w 436446"/>
                  <a:gd name="connsiteY5" fmla="*/ 294564 h 372070"/>
                  <a:gd name="connsiteX6" fmla="*/ 334727 w 436446"/>
                  <a:gd name="connsiteY6" fmla="*/ 294564 h 372070"/>
                  <a:gd name="connsiteX7" fmla="*/ 334727 w 436446"/>
                  <a:gd name="connsiteY7" fmla="*/ 225500 h 372070"/>
                  <a:gd name="connsiteX8" fmla="*/ 102956 w 436446"/>
                  <a:gd name="connsiteY8" fmla="*/ 225500 h 372070"/>
                  <a:gd name="connsiteX9" fmla="*/ 9412 w 436446"/>
                  <a:gd name="connsiteY9" fmla="*/ 145337 h 372070"/>
                  <a:gd name="connsiteX10" fmla="*/ 9412 w 436446"/>
                  <a:gd name="connsiteY10" fmla="*/ 86899 h 372070"/>
                  <a:gd name="connsiteX11" fmla="*/ 110467 w 436446"/>
                  <a:gd name="connsiteY11" fmla="*/ 0 h 372070"/>
                  <a:gd name="connsiteX12" fmla="*/ 331780 w 436446"/>
                  <a:gd name="connsiteY12" fmla="*/ 0 h 372070"/>
                  <a:gd name="connsiteX13" fmla="*/ 431599 w 436446"/>
                  <a:gd name="connsiteY13" fmla="*/ 80163 h 372070"/>
                  <a:gd name="connsiteX14" fmla="*/ 431599 w 436446"/>
                  <a:gd name="connsiteY14" fmla="*/ 95626 h 372070"/>
                  <a:gd name="connsiteX15" fmla="*/ 331209 w 436446"/>
                  <a:gd name="connsiteY15" fmla="*/ 109951 h 372070"/>
                  <a:gd name="connsiteX16" fmla="*/ 331209 w 436446"/>
                  <a:gd name="connsiteY16" fmla="*/ 77507 h 372070"/>
                  <a:gd name="connsiteX17" fmla="*/ 111132 w 436446"/>
                  <a:gd name="connsiteY17" fmla="*/ 77507 h 372070"/>
                  <a:gd name="connsiteX18" fmla="*/ 111132 w 436446"/>
                  <a:gd name="connsiteY18" fmla="*/ 146570 h 372070"/>
                  <a:gd name="connsiteX19" fmla="*/ 342902 w 436446"/>
                  <a:gd name="connsiteY19" fmla="*/ 146570 h 372070"/>
                  <a:gd name="connsiteX20" fmla="*/ 436447 w 436446"/>
                  <a:gd name="connsiteY20" fmla="*/ 226733 h 372070"/>
                  <a:gd name="connsiteX21" fmla="*/ 436447 w 436446"/>
                  <a:gd name="connsiteY21" fmla="*/ 285172 h 372070"/>
                  <a:gd name="connsiteX22" fmla="*/ 335392 w 436446"/>
                  <a:gd name="connsiteY22" fmla="*/ 371786 h 37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6446" h="372070">
                    <a:moveTo>
                      <a:pt x="335392" y="372070"/>
                    </a:moveTo>
                    <a:lnTo>
                      <a:pt x="99819" y="372070"/>
                    </a:lnTo>
                    <a:cubicBezTo>
                      <a:pt x="47723" y="372070"/>
                      <a:pt x="0" y="330613"/>
                      <a:pt x="0" y="291907"/>
                    </a:cubicBezTo>
                    <a:lnTo>
                      <a:pt x="0" y="273788"/>
                    </a:lnTo>
                    <a:lnTo>
                      <a:pt x="100390" y="259463"/>
                    </a:lnTo>
                    <a:lnTo>
                      <a:pt x="100390" y="294564"/>
                    </a:lnTo>
                    <a:lnTo>
                      <a:pt x="334727" y="294564"/>
                    </a:lnTo>
                    <a:lnTo>
                      <a:pt x="334727" y="225500"/>
                    </a:lnTo>
                    <a:lnTo>
                      <a:pt x="102956" y="225500"/>
                    </a:lnTo>
                    <a:cubicBezTo>
                      <a:pt x="57135" y="225500"/>
                      <a:pt x="9412" y="185086"/>
                      <a:pt x="9412" y="145337"/>
                    </a:cubicBezTo>
                    <a:lnTo>
                      <a:pt x="9412" y="86899"/>
                    </a:lnTo>
                    <a:cubicBezTo>
                      <a:pt x="9412" y="46865"/>
                      <a:pt x="64550" y="0"/>
                      <a:pt x="110467" y="0"/>
                    </a:cubicBezTo>
                    <a:lnTo>
                      <a:pt x="331780" y="0"/>
                    </a:lnTo>
                    <a:cubicBezTo>
                      <a:pt x="383876" y="0"/>
                      <a:pt x="431599" y="41457"/>
                      <a:pt x="431599" y="80163"/>
                    </a:cubicBezTo>
                    <a:lnTo>
                      <a:pt x="431599" y="95626"/>
                    </a:lnTo>
                    <a:lnTo>
                      <a:pt x="331209" y="109951"/>
                    </a:lnTo>
                    <a:lnTo>
                      <a:pt x="331209" y="77507"/>
                    </a:lnTo>
                    <a:lnTo>
                      <a:pt x="111132" y="77507"/>
                    </a:lnTo>
                    <a:lnTo>
                      <a:pt x="111132" y="146570"/>
                    </a:lnTo>
                    <a:lnTo>
                      <a:pt x="342902" y="146570"/>
                    </a:lnTo>
                    <a:cubicBezTo>
                      <a:pt x="388724" y="146570"/>
                      <a:pt x="436447" y="186984"/>
                      <a:pt x="436447" y="226733"/>
                    </a:cubicBezTo>
                    <a:lnTo>
                      <a:pt x="436447" y="285172"/>
                    </a:lnTo>
                    <a:cubicBezTo>
                      <a:pt x="436447" y="325111"/>
                      <a:pt x="381309" y="371786"/>
                      <a:pt x="335392" y="371786"/>
                    </a:cubicBezTo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B3283FFB-7851-B798-57BB-E5FF8B04C362}"/>
                  </a:ext>
                </a:extLst>
              </p:cNvPr>
              <p:cNvSpPr/>
              <p:nvPr/>
            </p:nvSpPr>
            <p:spPr>
              <a:xfrm>
                <a:off x="6752879" y="1130008"/>
                <a:ext cx="504513" cy="371975"/>
              </a:xfrm>
              <a:custGeom>
                <a:avLst/>
                <a:gdLst>
                  <a:gd name="connsiteX0" fmla="*/ 359444 w 504513"/>
                  <a:gd name="connsiteY0" fmla="*/ 0 h 371975"/>
                  <a:gd name="connsiteX1" fmla="*/ 248407 w 504513"/>
                  <a:gd name="connsiteY1" fmla="*/ 119059 h 371975"/>
                  <a:gd name="connsiteX2" fmla="*/ 133853 w 504513"/>
                  <a:gd name="connsiteY2" fmla="*/ 0 h 371975"/>
                  <a:gd name="connsiteX3" fmla="*/ 6084 w 504513"/>
                  <a:gd name="connsiteY3" fmla="*/ 0 h 371975"/>
                  <a:gd name="connsiteX4" fmla="*/ 185283 w 504513"/>
                  <a:gd name="connsiteY4" fmla="*/ 180058 h 371975"/>
                  <a:gd name="connsiteX5" fmla="*/ 0 w 504513"/>
                  <a:gd name="connsiteY5" fmla="*/ 371975 h 371975"/>
                  <a:gd name="connsiteX6" fmla="*/ 116456 w 504513"/>
                  <a:gd name="connsiteY6" fmla="*/ 371975 h 371975"/>
                  <a:gd name="connsiteX7" fmla="*/ 244890 w 504513"/>
                  <a:gd name="connsiteY7" fmla="*/ 234892 h 371975"/>
                  <a:gd name="connsiteX8" fmla="*/ 376841 w 504513"/>
                  <a:gd name="connsiteY8" fmla="*/ 371975 h 371975"/>
                  <a:gd name="connsiteX9" fmla="*/ 504514 w 504513"/>
                  <a:gd name="connsiteY9" fmla="*/ 371975 h 371975"/>
                  <a:gd name="connsiteX10" fmla="*/ 307348 w 504513"/>
                  <a:gd name="connsiteY10" fmla="*/ 174177 h 371975"/>
                  <a:gd name="connsiteX11" fmla="*/ 475994 w 504513"/>
                  <a:gd name="connsiteY11" fmla="*/ 0 h 371975"/>
                  <a:gd name="connsiteX12" fmla="*/ 359444 w 504513"/>
                  <a:gd name="connsiteY12" fmla="*/ 0 h 37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4513" h="371975">
                    <a:moveTo>
                      <a:pt x="359444" y="0"/>
                    </a:moveTo>
                    <a:lnTo>
                      <a:pt x="248407" y="119059"/>
                    </a:lnTo>
                    <a:lnTo>
                      <a:pt x="133853" y="0"/>
                    </a:lnTo>
                    <a:lnTo>
                      <a:pt x="6084" y="0"/>
                    </a:lnTo>
                    <a:lnTo>
                      <a:pt x="185283" y="180058"/>
                    </a:lnTo>
                    <a:lnTo>
                      <a:pt x="0" y="371975"/>
                    </a:lnTo>
                    <a:lnTo>
                      <a:pt x="116456" y="371975"/>
                    </a:lnTo>
                    <a:lnTo>
                      <a:pt x="244890" y="234892"/>
                    </a:lnTo>
                    <a:lnTo>
                      <a:pt x="376841" y="371975"/>
                    </a:lnTo>
                    <a:lnTo>
                      <a:pt x="504514" y="371975"/>
                    </a:lnTo>
                    <a:lnTo>
                      <a:pt x="307348" y="174177"/>
                    </a:lnTo>
                    <a:lnTo>
                      <a:pt x="475994" y="0"/>
                    </a:lnTo>
                    <a:lnTo>
                      <a:pt x="359444" y="0"/>
                    </a:lnTo>
                    <a:close/>
                  </a:path>
                </a:pathLst>
              </a:custGeom>
              <a:solidFill>
                <a:srgbClr val="A61E23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6B9207B-4617-750F-D840-969349ECC060}"/>
                </a:ext>
              </a:extLst>
            </p:cNvPr>
            <p:cNvSpPr/>
            <p:nvPr/>
          </p:nvSpPr>
          <p:spPr>
            <a:xfrm>
              <a:off x="4860880" y="1042445"/>
              <a:ext cx="9506" cy="547100"/>
            </a:xfrm>
            <a:custGeom>
              <a:avLst/>
              <a:gdLst>
                <a:gd name="connsiteX0" fmla="*/ 0 w 9506"/>
                <a:gd name="connsiteY0" fmla="*/ 0 h 547100"/>
                <a:gd name="connsiteX1" fmla="*/ 0 w 9506"/>
                <a:gd name="connsiteY1" fmla="*/ 547101 h 5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06" h="547100">
                  <a:moveTo>
                    <a:pt x="0" y="0"/>
                  </a:moveTo>
                  <a:lnTo>
                    <a:pt x="0" y="547101"/>
                  </a:lnTo>
                </a:path>
              </a:pathLst>
            </a:custGeom>
            <a:ln w="9507" cap="flat">
              <a:solidFill>
                <a:srgbClr val="22222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71705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surface with black lines&#10;&#10;AI-generated content may be incorrect.">
            <a:extLst>
              <a:ext uri="{FF2B5EF4-FFF2-40B4-BE49-F238E27FC236}">
                <a16:creationId xmlns:a16="http://schemas.microsoft.com/office/drawing/2014/main" id="{4A0AB91B-5A53-B4EE-C7A1-CD5B7A5EC0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96D6F140-FFE7-2E64-3F82-2FA5B026965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940805"/>
            <a:ext cx="3883914" cy="4242384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20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C33EF975-39E1-A9C8-8685-F8EDB465EB7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64271" y="940805"/>
            <a:ext cx="3883914" cy="4242384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20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DDD0FBC-BB05-748E-9E4B-5D7702B467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E659EBC-9FB9-1E9F-4D94-306B605D51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9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</p:spTree>
    <p:extLst>
      <p:ext uri="{BB962C8B-B14F-4D97-AF65-F5344CB8AC3E}">
        <p14:creationId xmlns:p14="http://schemas.microsoft.com/office/powerpoint/2010/main" val="42642491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4257A2-35FF-DB95-DEC5-62627395AFD5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E1E1E1"/>
              </a:gs>
              <a:gs pos="46000">
                <a:srgbClr val="D7D7D7"/>
              </a:gs>
              <a:gs pos="100000">
                <a:srgbClr val="C8C8C8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8CFABD9-8557-D7F1-630C-B30BBCDE6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D2407159-D7E0-D134-7B36-BBB10B968B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073240" cy="3746275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None/>
              <a:defRPr sz="18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9F5DB098-58A5-8414-6732-A5D58C766C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073240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 spc="-50" baseline="0"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833CE596-E6C2-5C1A-2A97-19CC4AC76C5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879850" y="984250"/>
            <a:ext cx="4758371" cy="4198938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None/>
              <a:defRPr sz="18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1832F3-FEC5-E0E6-CF9E-080D21049AFA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AFF25F1-62E4-7F2F-3643-9062A2411ED0}"/>
              </a:ext>
            </a:extLst>
          </p:cNvPr>
          <p:cNvGrpSpPr/>
          <p:nvPr userDrawn="1"/>
        </p:nvGrpSpPr>
        <p:grpSpPr>
          <a:xfrm>
            <a:off x="6797144" y="311183"/>
            <a:ext cx="1850467" cy="295223"/>
            <a:chOff x="2340972" y="923861"/>
            <a:chExt cx="4916419" cy="784364"/>
          </a:xfrm>
        </p:grpSpPr>
        <p:grpSp>
          <p:nvGrpSpPr>
            <p:cNvPr id="5" name="Graphic 6">
              <a:extLst>
                <a:ext uri="{FF2B5EF4-FFF2-40B4-BE49-F238E27FC236}">
                  <a16:creationId xmlns:a16="http://schemas.microsoft.com/office/drawing/2014/main" id="{0BFADACE-A5FC-612F-0353-D6283F08A809}"/>
                </a:ext>
              </a:extLst>
            </p:cNvPr>
            <p:cNvGrpSpPr/>
            <p:nvPr/>
          </p:nvGrpSpPr>
          <p:grpSpPr>
            <a:xfrm>
              <a:off x="2340972" y="923861"/>
              <a:ext cx="2142972" cy="784364"/>
              <a:chOff x="2340972" y="923861"/>
              <a:chExt cx="2142972" cy="784364"/>
            </a:xfrm>
            <a:solidFill>
              <a:schemeClr val="accent1"/>
            </a:solidFill>
          </p:grpSpPr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393E0357-101C-1D31-F971-2B02BEB9C6E4}"/>
                  </a:ext>
                </a:extLst>
              </p:cNvPr>
              <p:cNvSpPr/>
              <p:nvPr/>
            </p:nvSpPr>
            <p:spPr>
              <a:xfrm>
                <a:off x="3689860" y="1169378"/>
                <a:ext cx="399846" cy="284602"/>
              </a:xfrm>
              <a:custGeom>
                <a:avLst/>
                <a:gdLst>
                  <a:gd name="connsiteX0" fmla="*/ 327502 w 399846"/>
                  <a:gd name="connsiteY0" fmla="*/ 0 h 284602"/>
                  <a:gd name="connsiteX1" fmla="*/ 332920 w 399846"/>
                  <a:gd name="connsiteY1" fmla="*/ 24001 h 284602"/>
                  <a:gd name="connsiteX2" fmla="*/ 280539 w 399846"/>
                  <a:gd name="connsiteY2" fmla="*/ 233469 h 284602"/>
                  <a:gd name="connsiteX3" fmla="*/ 221218 w 399846"/>
                  <a:gd name="connsiteY3" fmla="*/ 285 h 284602"/>
                  <a:gd name="connsiteX4" fmla="*/ 69493 w 399846"/>
                  <a:gd name="connsiteY4" fmla="*/ 0 h 284602"/>
                  <a:gd name="connsiteX5" fmla="*/ 73961 w 399846"/>
                  <a:gd name="connsiteY5" fmla="*/ 29883 h 284602"/>
                  <a:gd name="connsiteX6" fmla="*/ 15686 w 399846"/>
                  <a:gd name="connsiteY6" fmla="*/ 259273 h 284602"/>
                  <a:gd name="connsiteX7" fmla="*/ 0 w 399846"/>
                  <a:gd name="connsiteY7" fmla="*/ 284602 h 284602"/>
                  <a:gd name="connsiteX8" fmla="*/ 67972 w 399846"/>
                  <a:gd name="connsiteY8" fmla="*/ 284602 h 284602"/>
                  <a:gd name="connsiteX9" fmla="*/ 64169 w 399846"/>
                  <a:gd name="connsiteY9" fmla="*/ 260886 h 284602"/>
                  <a:gd name="connsiteX10" fmla="*/ 116551 w 399846"/>
                  <a:gd name="connsiteY10" fmla="*/ 51418 h 284602"/>
                  <a:gd name="connsiteX11" fmla="*/ 174826 w 399846"/>
                  <a:gd name="connsiteY11" fmla="*/ 284318 h 284602"/>
                  <a:gd name="connsiteX12" fmla="*/ 315143 w 399846"/>
                  <a:gd name="connsiteY12" fmla="*/ 284318 h 284602"/>
                  <a:gd name="connsiteX13" fmla="*/ 382545 w 399846"/>
                  <a:gd name="connsiteY13" fmla="*/ 21820 h 284602"/>
                  <a:gd name="connsiteX14" fmla="*/ 399847 w 399846"/>
                  <a:gd name="connsiteY14" fmla="*/ 0 h 284602"/>
                  <a:gd name="connsiteX15" fmla="*/ 327502 w 399846"/>
                  <a:gd name="connsiteY15" fmla="*/ 0 h 284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9846" h="284602">
                    <a:moveTo>
                      <a:pt x="327502" y="0"/>
                    </a:moveTo>
                    <a:cubicBezTo>
                      <a:pt x="332350" y="4838"/>
                      <a:pt x="334536" y="15843"/>
                      <a:pt x="332920" y="24001"/>
                    </a:cubicBezTo>
                    <a:cubicBezTo>
                      <a:pt x="331304" y="32065"/>
                      <a:pt x="280539" y="233469"/>
                      <a:pt x="280539" y="233469"/>
                    </a:cubicBezTo>
                    <a:lnTo>
                      <a:pt x="221218" y="285"/>
                    </a:lnTo>
                    <a:cubicBezTo>
                      <a:pt x="221218" y="285"/>
                      <a:pt x="86225" y="0"/>
                      <a:pt x="69493" y="0"/>
                    </a:cubicBezTo>
                    <a:cubicBezTo>
                      <a:pt x="77574" y="11669"/>
                      <a:pt x="75577" y="22389"/>
                      <a:pt x="73961" y="29883"/>
                    </a:cubicBezTo>
                    <a:cubicBezTo>
                      <a:pt x="72345" y="37378"/>
                      <a:pt x="19964" y="244758"/>
                      <a:pt x="15686" y="259273"/>
                    </a:cubicBezTo>
                    <a:cubicBezTo>
                      <a:pt x="11408" y="273788"/>
                      <a:pt x="7605" y="280808"/>
                      <a:pt x="0" y="284602"/>
                    </a:cubicBezTo>
                    <a:lnTo>
                      <a:pt x="67972" y="284602"/>
                    </a:lnTo>
                    <a:cubicBezTo>
                      <a:pt x="64169" y="276539"/>
                      <a:pt x="61508" y="272270"/>
                      <a:pt x="64169" y="260886"/>
                    </a:cubicBezTo>
                    <a:cubicBezTo>
                      <a:pt x="66831" y="249596"/>
                      <a:pt x="116551" y="51418"/>
                      <a:pt x="116551" y="51418"/>
                    </a:cubicBezTo>
                    <a:lnTo>
                      <a:pt x="174826" y="284318"/>
                    </a:lnTo>
                    <a:lnTo>
                      <a:pt x="315143" y="284318"/>
                    </a:lnTo>
                    <a:cubicBezTo>
                      <a:pt x="315143" y="284318"/>
                      <a:pt x="379312" y="33678"/>
                      <a:pt x="382545" y="21820"/>
                    </a:cubicBezTo>
                    <a:cubicBezTo>
                      <a:pt x="385777" y="9961"/>
                      <a:pt x="394998" y="2656"/>
                      <a:pt x="399847" y="0"/>
                    </a:cubicBezTo>
                    <a:lnTo>
                      <a:pt x="327502" y="0"/>
                    </a:ln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849D6719-1797-089A-6025-2F17799ACFD1}"/>
                  </a:ext>
                </a:extLst>
              </p:cNvPr>
              <p:cNvSpPr/>
              <p:nvPr/>
            </p:nvSpPr>
            <p:spPr>
              <a:xfrm>
                <a:off x="2340972" y="923861"/>
                <a:ext cx="2142972" cy="784364"/>
              </a:xfrm>
              <a:custGeom>
                <a:avLst/>
                <a:gdLst>
                  <a:gd name="connsiteX0" fmla="*/ 1071486 w 2142972"/>
                  <a:gd name="connsiteY0" fmla="*/ 0 h 784364"/>
                  <a:gd name="connsiteX1" fmla="*/ 0 w 2142972"/>
                  <a:gd name="connsiteY1" fmla="*/ 392182 h 784364"/>
                  <a:gd name="connsiteX2" fmla="*/ 1071486 w 2142972"/>
                  <a:gd name="connsiteY2" fmla="*/ 784364 h 784364"/>
                  <a:gd name="connsiteX3" fmla="*/ 2142973 w 2142972"/>
                  <a:gd name="connsiteY3" fmla="*/ 392182 h 784364"/>
                  <a:gd name="connsiteX4" fmla="*/ 1071486 w 2142972"/>
                  <a:gd name="connsiteY4" fmla="*/ 0 h 784364"/>
                  <a:gd name="connsiteX5" fmla="*/ 1071486 w 2142972"/>
                  <a:gd name="connsiteY5" fmla="*/ 716249 h 784364"/>
                  <a:gd name="connsiteX6" fmla="*/ 18443 w 2142972"/>
                  <a:gd name="connsiteY6" fmla="*/ 391423 h 784364"/>
                  <a:gd name="connsiteX7" fmla="*/ 1071486 w 2142972"/>
                  <a:gd name="connsiteY7" fmla="*/ 66692 h 784364"/>
                  <a:gd name="connsiteX8" fmla="*/ 2124530 w 2142972"/>
                  <a:gd name="connsiteY8" fmla="*/ 391423 h 784364"/>
                  <a:gd name="connsiteX9" fmla="*/ 1071486 w 2142972"/>
                  <a:gd name="connsiteY9" fmla="*/ 716155 h 784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42972" h="784364">
                    <a:moveTo>
                      <a:pt x="1071486" y="0"/>
                    </a:moveTo>
                    <a:cubicBezTo>
                      <a:pt x="490349" y="0"/>
                      <a:pt x="0" y="175600"/>
                      <a:pt x="0" y="392182"/>
                    </a:cubicBezTo>
                    <a:cubicBezTo>
                      <a:pt x="0" y="608765"/>
                      <a:pt x="479702" y="784364"/>
                      <a:pt x="1071486" y="784364"/>
                    </a:cubicBezTo>
                    <a:cubicBezTo>
                      <a:pt x="1663271" y="784364"/>
                      <a:pt x="2142973" y="608765"/>
                      <a:pt x="2142973" y="392182"/>
                    </a:cubicBezTo>
                    <a:cubicBezTo>
                      <a:pt x="2142973" y="175600"/>
                      <a:pt x="1663271" y="0"/>
                      <a:pt x="1071486" y="0"/>
                    </a:cubicBezTo>
                    <a:close/>
                    <a:moveTo>
                      <a:pt x="1071486" y="716249"/>
                    </a:moveTo>
                    <a:cubicBezTo>
                      <a:pt x="489969" y="716249"/>
                      <a:pt x="18443" y="570818"/>
                      <a:pt x="18443" y="391423"/>
                    </a:cubicBezTo>
                    <a:cubicBezTo>
                      <a:pt x="18443" y="212029"/>
                      <a:pt x="500616" y="66692"/>
                      <a:pt x="1071486" y="66692"/>
                    </a:cubicBezTo>
                    <a:cubicBezTo>
                      <a:pt x="1642356" y="66692"/>
                      <a:pt x="2124530" y="212124"/>
                      <a:pt x="2124530" y="391423"/>
                    </a:cubicBezTo>
                    <a:cubicBezTo>
                      <a:pt x="2124530" y="570723"/>
                      <a:pt x="1653099" y="716155"/>
                      <a:pt x="1071486" y="716155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C893D3C3-02A1-336D-1FEA-98E0D0F91A0F}"/>
                  </a:ext>
                </a:extLst>
              </p:cNvPr>
              <p:cNvSpPr/>
              <p:nvPr/>
            </p:nvSpPr>
            <p:spPr>
              <a:xfrm>
                <a:off x="4104441" y="1183038"/>
                <a:ext cx="30266" cy="33772"/>
              </a:xfrm>
              <a:custGeom>
                <a:avLst/>
                <a:gdLst>
                  <a:gd name="connsiteX0" fmla="*/ 20154 w 30266"/>
                  <a:gd name="connsiteY0" fmla="*/ 0 h 33772"/>
                  <a:gd name="connsiteX1" fmla="*/ 7225 w 30266"/>
                  <a:gd name="connsiteY1" fmla="*/ 0 h 33772"/>
                  <a:gd name="connsiteX2" fmla="*/ 0 w 30266"/>
                  <a:gd name="connsiteY2" fmla="*/ 33773 h 33772"/>
                  <a:gd name="connsiteX3" fmla="*/ 5133 w 30266"/>
                  <a:gd name="connsiteY3" fmla="*/ 33773 h 33772"/>
                  <a:gd name="connsiteX4" fmla="*/ 8271 w 30266"/>
                  <a:gd name="connsiteY4" fmla="*/ 19163 h 33772"/>
                  <a:gd name="connsiteX5" fmla="*/ 14165 w 30266"/>
                  <a:gd name="connsiteY5" fmla="*/ 19163 h 33772"/>
                  <a:gd name="connsiteX6" fmla="*/ 19964 w 30266"/>
                  <a:gd name="connsiteY6" fmla="*/ 33773 h 33772"/>
                  <a:gd name="connsiteX7" fmla="*/ 25668 w 30266"/>
                  <a:gd name="connsiteY7" fmla="*/ 33773 h 33772"/>
                  <a:gd name="connsiteX8" fmla="*/ 19203 w 30266"/>
                  <a:gd name="connsiteY8" fmla="*/ 18973 h 33772"/>
                  <a:gd name="connsiteX9" fmla="*/ 29946 w 30266"/>
                  <a:gd name="connsiteY9" fmla="*/ 9676 h 33772"/>
                  <a:gd name="connsiteX10" fmla="*/ 20059 w 30266"/>
                  <a:gd name="connsiteY10" fmla="*/ 0 h 33772"/>
                  <a:gd name="connsiteX11" fmla="*/ 24812 w 30266"/>
                  <a:gd name="connsiteY11" fmla="*/ 9297 h 33772"/>
                  <a:gd name="connsiteX12" fmla="*/ 15401 w 30266"/>
                  <a:gd name="connsiteY12" fmla="*/ 14799 h 33772"/>
                  <a:gd name="connsiteX13" fmla="*/ 9221 w 30266"/>
                  <a:gd name="connsiteY13" fmla="*/ 14799 h 33772"/>
                  <a:gd name="connsiteX14" fmla="*/ 11503 w 30266"/>
                  <a:gd name="connsiteY14" fmla="*/ 4269 h 33772"/>
                  <a:gd name="connsiteX15" fmla="*/ 18538 w 30266"/>
                  <a:gd name="connsiteY15" fmla="*/ 4269 h 33772"/>
                  <a:gd name="connsiteX16" fmla="*/ 24907 w 30266"/>
                  <a:gd name="connsiteY16" fmla="*/ 9202 h 33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266" h="33772">
                    <a:moveTo>
                      <a:pt x="20154" y="0"/>
                    </a:moveTo>
                    <a:lnTo>
                      <a:pt x="7225" y="0"/>
                    </a:lnTo>
                    <a:lnTo>
                      <a:pt x="0" y="33773"/>
                    </a:lnTo>
                    <a:lnTo>
                      <a:pt x="5133" y="33773"/>
                    </a:lnTo>
                    <a:lnTo>
                      <a:pt x="8271" y="19163"/>
                    </a:lnTo>
                    <a:lnTo>
                      <a:pt x="14165" y="19163"/>
                    </a:lnTo>
                    <a:lnTo>
                      <a:pt x="19964" y="33773"/>
                    </a:lnTo>
                    <a:lnTo>
                      <a:pt x="25668" y="33773"/>
                    </a:lnTo>
                    <a:lnTo>
                      <a:pt x="19203" y="18973"/>
                    </a:lnTo>
                    <a:cubicBezTo>
                      <a:pt x="24337" y="18309"/>
                      <a:pt x="28710" y="15748"/>
                      <a:pt x="29946" y="9676"/>
                    </a:cubicBezTo>
                    <a:cubicBezTo>
                      <a:pt x="31372" y="3036"/>
                      <a:pt x="28044" y="0"/>
                      <a:pt x="20059" y="0"/>
                    </a:cubicBezTo>
                    <a:close/>
                    <a:moveTo>
                      <a:pt x="24812" y="9297"/>
                    </a:moveTo>
                    <a:cubicBezTo>
                      <a:pt x="23671" y="14515"/>
                      <a:pt x="19774" y="14799"/>
                      <a:pt x="15401" y="14799"/>
                    </a:cubicBezTo>
                    <a:lnTo>
                      <a:pt x="9221" y="14799"/>
                    </a:lnTo>
                    <a:lnTo>
                      <a:pt x="11503" y="4269"/>
                    </a:lnTo>
                    <a:lnTo>
                      <a:pt x="18538" y="4269"/>
                    </a:lnTo>
                    <a:cubicBezTo>
                      <a:pt x="22150" y="4269"/>
                      <a:pt x="25763" y="5028"/>
                      <a:pt x="24907" y="9202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A4E3A129-35E7-DB58-4151-FBBC54BDEC24}"/>
                  </a:ext>
                </a:extLst>
              </p:cNvPr>
              <p:cNvSpPr/>
              <p:nvPr/>
            </p:nvSpPr>
            <p:spPr>
              <a:xfrm>
                <a:off x="4088829" y="1170706"/>
                <a:ext cx="60886" cy="58533"/>
              </a:xfrm>
              <a:custGeom>
                <a:avLst/>
                <a:gdLst>
                  <a:gd name="connsiteX0" fmla="*/ 36812 w 60886"/>
                  <a:gd name="connsiteY0" fmla="*/ 0 h 58533"/>
                  <a:gd name="connsiteX1" fmla="*/ 687 w 60886"/>
                  <a:gd name="connsiteY1" fmla="*/ 29219 h 58533"/>
                  <a:gd name="connsiteX2" fmla="*/ 24359 w 60886"/>
                  <a:gd name="connsiteY2" fmla="*/ 58533 h 58533"/>
                  <a:gd name="connsiteX3" fmla="*/ 60199 w 60886"/>
                  <a:gd name="connsiteY3" fmla="*/ 29219 h 58533"/>
                  <a:gd name="connsiteX4" fmla="*/ 36812 w 60886"/>
                  <a:gd name="connsiteY4" fmla="*/ 0 h 58533"/>
                  <a:gd name="connsiteX5" fmla="*/ 54400 w 60886"/>
                  <a:gd name="connsiteY5" fmla="*/ 29219 h 58533"/>
                  <a:gd name="connsiteX6" fmla="*/ 25500 w 60886"/>
                  <a:gd name="connsiteY6" fmla="*/ 53695 h 58533"/>
                  <a:gd name="connsiteX7" fmla="*/ 6677 w 60886"/>
                  <a:gd name="connsiteY7" fmla="*/ 29219 h 58533"/>
                  <a:gd name="connsiteX8" fmla="*/ 35862 w 60886"/>
                  <a:gd name="connsiteY8" fmla="*/ 4933 h 58533"/>
                  <a:gd name="connsiteX9" fmla="*/ 54400 w 60886"/>
                  <a:gd name="connsiteY9" fmla="*/ 29219 h 58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886" h="58533">
                    <a:moveTo>
                      <a:pt x="36812" y="0"/>
                    </a:moveTo>
                    <a:cubicBezTo>
                      <a:pt x="20651" y="0"/>
                      <a:pt x="4300" y="12333"/>
                      <a:pt x="687" y="29219"/>
                    </a:cubicBezTo>
                    <a:cubicBezTo>
                      <a:pt x="-2925" y="46200"/>
                      <a:pt x="8103" y="58533"/>
                      <a:pt x="24359" y="58533"/>
                    </a:cubicBezTo>
                    <a:cubicBezTo>
                      <a:pt x="40615" y="58533"/>
                      <a:pt x="56586" y="46200"/>
                      <a:pt x="60199" y="29219"/>
                    </a:cubicBezTo>
                    <a:cubicBezTo>
                      <a:pt x="63811" y="12333"/>
                      <a:pt x="52783" y="0"/>
                      <a:pt x="36812" y="0"/>
                    </a:cubicBezTo>
                    <a:close/>
                    <a:moveTo>
                      <a:pt x="54400" y="29219"/>
                    </a:moveTo>
                    <a:cubicBezTo>
                      <a:pt x="51357" y="43260"/>
                      <a:pt x="38714" y="53695"/>
                      <a:pt x="25500" y="53695"/>
                    </a:cubicBezTo>
                    <a:cubicBezTo>
                      <a:pt x="12285" y="53695"/>
                      <a:pt x="3730" y="43354"/>
                      <a:pt x="6677" y="29219"/>
                    </a:cubicBezTo>
                    <a:cubicBezTo>
                      <a:pt x="9624" y="15274"/>
                      <a:pt x="22362" y="4933"/>
                      <a:pt x="35862" y="4933"/>
                    </a:cubicBezTo>
                    <a:cubicBezTo>
                      <a:pt x="49361" y="4933"/>
                      <a:pt x="57347" y="15369"/>
                      <a:pt x="54400" y="29219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39B2A012-B18E-B001-EA25-2042BC5BE592}"/>
                  </a:ext>
                </a:extLst>
              </p:cNvPr>
              <p:cNvSpPr/>
              <p:nvPr/>
            </p:nvSpPr>
            <p:spPr>
              <a:xfrm>
                <a:off x="2603923" y="1169378"/>
                <a:ext cx="738375" cy="284317"/>
              </a:xfrm>
              <a:custGeom>
                <a:avLst/>
                <a:gdLst>
                  <a:gd name="connsiteX0" fmla="*/ 722215 w 738375"/>
                  <a:gd name="connsiteY0" fmla="*/ 250355 h 284317"/>
                  <a:gd name="connsiteX1" fmla="*/ 681717 w 738375"/>
                  <a:gd name="connsiteY1" fmla="*/ 0 h 284317"/>
                  <a:gd name="connsiteX2" fmla="*/ 555469 w 738375"/>
                  <a:gd name="connsiteY2" fmla="*/ 0 h 284317"/>
                  <a:gd name="connsiteX3" fmla="*/ 562789 w 738375"/>
                  <a:gd name="connsiteY3" fmla="*/ 16981 h 284317"/>
                  <a:gd name="connsiteX4" fmla="*/ 402508 w 738375"/>
                  <a:gd name="connsiteY4" fmla="*/ 237453 h 284317"/>
                  <a:gd name="connsiteX5" fmla="*/ 369806 w 738375"/>
                  <a:gd name="connsiteY5" fmla="*/ 273882 h 284317"/>
                  <a:gd name="connsiteX6" fmla="*/ 362581 w 738375"/>
                  <a:gd name="connsiteY6" fmla="*/ 250355 h 284317"/>
                  <a:gd name="connsiteX7" fmla="*/ 322083 w 738375"/>
                  <a:gd name="connsiteY7" fmla="*/ 0 h 284317"/>
                  <a:gd name="connsiteX8" fmla="*/ 195835 w 738375"/>
                  <a:gd name="connsiteY8" fmla="*/ 0 h 284317"/>
                  <a:gd name="connsiteX9" fmla="*/ 203156 w 738375"/>
                  <a:gd name="connsiteY9" fmla="*/ 16981 h 284317"/>
                  <a:gd name="connsiteX10" fmla="*/ 42875 w 738375"/>
                  <a:gd name="connsiteY10" fmla="*/ 237453 h 284317"/>
                  <a:gd name="connsiteX11" fmla="*/ 0 w 738375"/>
                  <a:gd name="connsiteY11" fmla="*/ 284318 h 284317"/>
                  <a:gd name="connsiteX12" fmla="*/ 81757 w 738375"/>
                  <a:gd name="connsiteY12" fmla="*/ 284318 h 284317"/>
                  <a:gd name="connsiteX13" fmla="*/ 83373 w 738375"/>
                  <a:gd name="connsiteY13" fmla="*/ 253581 h 284317"/>
                  <a:gd name="connsiteX14" fmla="*/ 116551 w 738375"/>
                  <a:gd name="connsiteY14" fmla="*/ 208329 h 284317"/>
                  <a:gd name="connsiteX15" fmla="*/ 241182 w 738375"/>
                  <a:gd name="connsiteY15" fmla="*/ 208329 h 284317"/>
                  <a:gd name="connsiteX16" fmla="*/ 248502 w 738375"/>
                  <a:gd name="connsiteY16" fmla="*/ 251114 h 284317"/>
                  <a:gd name="connsiteX17" fmla="*/ 234717 w 738375"/>
                  <a:gd name="connsiteY17" fmla="*/ 284223 h 284317"/>
                  <a:gd name="connsiteX18" fmla="*/ 441390 w 738375"/>
                  <a:gd name="connsiteY18" fmla="*/ 284223 h 284317"/>
                  <a:gd name="connsiteX19" fmla="*/ 443006 w 738375"/>
                  <a:gd name="connsiteY19" fmla="*/ 253486 h 284317"/>
                  <a:gd name="connsiteX20" fmla="*/ 476184 w 738375"/>
                  <a:gd name="connsiteY20" fmla="*/ 208234 h 284317"/>
                  <a:gd name="connsiteX21" fmla="*/ 600816 w 738375"/>
                  <a:gd name="connsiteY21" fmla="*/ 208234 h 284317"/>
                  <a:gd name="connsiteX22" fmla="*/ 608136 w 738375"/>
                  <a:gd name="connsiteY22" fmla="*/ 251019 h 284317"/>
                  <a:gd name="connsiteX23" fmla="*/ 594351 w 738375"/>
                  <a:gd name="connsiteY23" fmla="*/ 284128 h 284317"/>
                  <a:gd name="connsiteX24" fmla="*/ 738376 w 738375"/>
                  <a:gd name="connsiteY24" fmla="*/ 284128 h 284317"/>
                  <a:gd name="connsiteX25" fmla="*/ 722215 w 738375"/>
                  <a:gd name="connsiteY25" fmla="*/ 250166 h 284317"/>
                  <a:gd name="connsiteX26" fmla="*/ 151345 w 738375"/>
                  <a:gd name="connsiteY26" fmla="*/ 159852 h 284317"/>
                  <a:gd name="connsiteX27" fmla="*/ 216940 w 738375"/>
                  <a:gd name="connsiteY27" fmla="*/ 69348 h 284317"/>
                  <a:gd name="connsiteX28" fmla="*/ 233101 w 738375"/>
                  <a:gd name="connsiteY28" fmla="*/ 159852 h 284317"/>
                  <a:gd name="connsiteX29" fmla="*/ 151345 w 738375"/>
                  <a:gd name="connsiteY29" fmla="*/ 159852 h 284317"/>
                  <a:gd name="connsiteX30" fmla="*/ 510979 w 738375"/>
                  <a:gd name="connsiteY30" fmla="*/ 159852 h 284317"/>
                  <a:gd name="connsiteX31" fmla="*/ 576574 w 738375"/>
                  <a:gd name="connsiteY31" fmla="*/ 69348 h 284317"/>
                  <a:gd name="connsiteX32" fmla="*/ 592735 w 738375"/>
                  <a:gd name="connsiteY32" fmla="*/ 159852 h 284317"/>
                  <a:gd name="connsiteX33" fmla="*/ 510979 w 738375"/>
                  <a:gd name="connsiteY33" fmla="*/ 159852 h 28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38375" h="284317">
                    <a:moveTo>
                      <a:pt x="722215" y="250355"/>
                    </a:moveTo>
                    <a:cubicBezTo>
                      <a:pt x="721359" y="245517"/>
                      <a:pt x="681717" y="0"/>
                      <a:pt x="681717" y="0"/>
                    </a:cubicBezTo>
                    <a:lnTo>
                      <a:pt x="555469" y="0"/>
                    </a:lnTo>
                    <a:lnTo>
                      <a:pt x="562789" y="16981"/>
                    </a:lnTo>
                    <a:cubicBezTo>
                      <a:pt x="562789" y="16981"/>
                      <a:pt x="418765" y="217247"/>
                      <a:pt x="402508" y="237453"/>
                    </a:cubicBezTo>
                    <a:cubicBezTo>
                      <a:pt x="392717" y="249691"/>
                      <a:pt x="379027" y="264206"/>
                      <a:pt x="369806" y="273882"/>
                    </a:cubicBezTo>
                    <a:cubicBezTo>
                      <a:pt x="364862" y="264680"/>
                      <a:pt x="363151" y="253771"/>
                      <a:pt x="362581" y="250355"/>
                    </a:cubicBezTo>
                    <a:cubicBezTo>
                      <a:pt x="361725" y="245517"/>
                      <a:pt x="322083" y="0"/>
                      <a:pt x="322083" y="0"/>
                    </a:cubicBezTo>
                    <a:lnTo>
                      <a:pt x="195835" y="0"/>
                    </a:lnTo>
                    <a:lnTo>
                      <a:pt x="203156" y="16981"/>
                    </a:lnTo>
                    <a:cubicBezTo>
                      <a:pt x="203156" y="16981"/>
                      <a:pt x="59131" y="217247"/>
                      <a:pt x="42875" y="237453"/>
                    </a:cubicBezTo>
                    <a:cubicBezTo>
                      <a:pt x="26713" y="257660"/>
                      <a:pt x="0" y="284318"/>
                      <a:pt x="0" y="284318"/>
                    </a:cubicBezTo>
                    <a:lnTo>
                      <a:pt x="81757" y="284318"/>
                    </a:lnTo>
                    <a:cubicBezTo>
                      <a:pt x="76053" y="271416"/>
                      <a:pt x="83373" y="253581"/>
                      <a:pt x="83373" y="253581"/>
                    </a:cubicBezTo>
                    <a:lnTo>
                      <a:pt x="116551" y="208329"/>
                    </a:lnTo>
                    <a:lnTo>
                      <a:pt x="241182" y="208329"/>
                    </a:lnTo>
                    <a:cubicBezTo>
                      <a:pt x="241182" y="208329"/>
                      <a:pt x="246886" y="240679"/>
                      <a:pt x="248502" y="251114"/>
                    </a:cubicBezTo>
                    <a:cubicBezTo>
                      <a:pt x="250118" y="261644"/>
                      <a:pt x="242037" y="278531"/>
                      <a:pt x="234717" y="284223"/>
                    </a:cubicBezTo>
                    <a:lnTo>
                      <a:pt x="441390" y="284223"/>
                    </a:lnTo>
                    <a:cubicBezTo>
                      <a:pt x="435686" y="271321"/>
                      <a:pt x="443006" y="253486"/>
                      <a:pt x="443006" y="253486"/>
                    </a:cubicBezTo>
                    <a:lnTo>
                      <a:pt x="476184" y="208234"/>
                    </a:lnTo>
                    <a:lnTo>
                      <a:pt x="600816" y="208234"/>
                    </a:lnTo>
                    <a:cubicBezTo>
                      <a:pt x="600816" y="208234"/>
                      <a:pt x="606520" y="240584"/>
                      <a:pt x="608136" y="251019"/>
                    </a:cubicBezTo>
                    <a:cubicBezTo>
                      <a:pt x="609752" y="261550"/>
                      <a:pt x="604238" y="277298"/>
                      <a:pt x="594351" y="284128"/>
                    </a:cubicBezTo>
                    <a:lnTo>
                      <a:pt x="738376" y="284128"/>
                    </a:lnTo>
                    <a:cubicBezTo>
                      <a:pt x="726207" y="276064"/>
                      <a:pt x="722975" y="255004"/>
                      <a:pt x="722215" y="250166"/>
                    </a:cubicBezTo>
                    <a:close/>
                    <a:moveTo>
                      <a:pt x="151345" y="159852"/>
                    </a:moveTo>
                    <a:lnTo>
                      <a:pt x="216940" y="69348"/>
                    </a:lnTo>
                    <a:lnTo>
                      <a:pt x="233101" y="159852"/>
                    </a:lnTo>
                    <a:lnTo>
                      <a:pt x="151345" y="159852"/>
                    </a:lnTo>
                    <a:close/>
                    <a:moveTo>
                      <a:pt x="510979" y="159852"/>
                    </a:moveTo>
                    <a:lnTo>
                      <a:pt x="576574" y="69348"/>
                    </a:lnTo>
                    <a:lnTo>
                      <a:pt x="592735" y="159852"/>
                    </a:lnTo>
                    <a:lnTo>
                      <a:pt x="510979" y="159852"/>
                    </a:ln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5D25D066-8347-9DF7-F978-AD21CE260D2B}"/>
                  </a:ext>
                </a:extLst>
              </p:cNvPr>
              <p:cNvSpPr/>
              <p:nvPr/>
            </p:nvSpPr>
            <p:spPr>
              <a:xfrm>
                <a:off x="3367182" y="1169378"/>
                <a:ext cx="346263" cy="284317"/>
              </a:xfrm>
              <a:custGeom>
                <a:avLst/>
                <a:gdLst>
                  <a:gd name="connsiteX0" fmla="*/ 293778 w 346263"/>
                  <a:gd name="connsiteY0" fmla="*/ 0 h 284317"/>
                  <a:gd name="connsiteX1" fmla="*/ 129504 w 346263"/>
                  <a:gd name="connsiteY1" fmla="*/ 0 h 284317"/>
                  <a:gd name="connsiteX2" fmla="*/ 46987 w 346263"/>
                  <a:gd name="connsiteY2" fmla="*/ 52462 h 284317"/>
                  <a:gd name="connsiteX3" fmla="*/ 2496 w 346263"/>
                  <a:gd name="connsiteY3" fmla="*/ 217247 h 284317"/>
                  <a:gd name="connsiteX4" fmla="*/ 48603 w 346263"/>
                  <a:gd name="connsiteY4" fmla="*/ 284318 h 284317"/>
                  <a:gd name="connsiteX5" fmla="*/ 219341 w 346263"/>
                  <a:gd name="connsiteY5" fmla="*/ 284318 h 284317"/>
                  <a:gd name="connsiteX6" fmla="*/ 301858 w 346263"/>
                  <a:gd name="connsiteY6" fmla="*/ 228631 h 284317"/>
                  <a:gd name="connsiteX7" fmla="*/ 344733 w 346263"/>
                  <a:gd name="connsiteY7" fmla="*/ 59861 h 284317"/>
                  <a:gd name="connsiteX8" fmla="*/ 293778 w 346263"/>
                  <a:gd name="connsiteY8" fmla="*/ 95 h 284317"/>
                  <a:gd name="connsiteX9" fmla="*/ 236738 w 346263"/>
                  <a:gd name="connsiteY9" fmla="*/ 69822 h 284317"/>
                  <a:gd name="connsiteX10" fmla="*/ 198331 w 346263"/>
                  <a:gd name="connsiteY10" fmla="*/ 221231 h 284317"/>
                  <a:gd name="connsiteX11" fmla="*/ 177322 w 346263"/>
                  <a:gd name="connsiteY11" fmla="*/ 238212 h 284317"/>
                  <a:gd name="connsiteX12" fmla="*/ 126367 w 346263"/>
                  <a:gd name="connsiteY12" fmla="*/ 238212 h 284317"/>
                  <a:gd name="connsiteX13" fmla="*/ 109350 w 346263"/>
                  <a:gd name="connsiteY13" fmla="*/ 222085 h 284317"/>
                  <a:gd name="connsiteX14" fmla="*/ 148992 w 346263"/>
                  <a:gd name="connsiteY14" fmla="*/ 65364 h 284317"/>
                  <a:gd name="connsiteX15" fmla="*/ 166770 w 346263"/>
                  <a:gd name="connsiteY15" fmla="*/ 50849 h 284317"/>
                  <a:gd name="connsiteX16" fmla="*/ 223809 w 346263"/>
                  <a:gd name="connsiteY16" fmla="*/ 50849 h 284317"/>
                  <a:gd name="connsiteX17" fmla="*/ 236738 w 346263"/>
                  <a:gd name="connsiteY17" fmla="*/ 69822 h 28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6263" h="284317">
                    <a:moveTo>
                      <a:pt x="293778" y="0"/>
                    </a:moveTo>
                    <a:lnTo>
                      <a:pt x="129504" y="0"/>
                    </a:lnTo>
                    <a:cubicBezTo>
                      <a:pt x="101174" y="0"/>
                      <a:pt x="59916" y="14515"/>
                      <a:pt x="46987" y="52462"/>
                    </a:cubicBezTo>
                    <a:cubicBezTo>
                      <a:pt x="34058" y="90409"/>
                      <a:pt x="2496" y="217247"/>
                      <a:pt x="2496" y="217247"/>
                    </a:cubicBezTo>
                    <a:cubicBezTo>
                      <a:pt x="-8056" y="260886"/>
                      <a:pt x="16281" y="284318"/>
                      <a:pt x="48603" y="284318"/>
                    </a:cubicBezTo>
                    <a:lnTo>
                      <a:pt x="219341" y="284318"/>
                    </a:lnTo>
                    <a:cubicBezTo>
                      <a:pt x="246815" y="284318"/>
                      <a:pt x="285697" y="278626"/>
                      <a:pt x="301858" y="228631"/>
                    </a:cubicBezTo>
                    <a:cubicBezTo>
                      <a:pt x="318019" y="178541"/>
                      <a:pt x="339884" y="83294"/>
                      <a:pt x="344733" y="59861"/>
                    </a:cubicBezTo>
                    <a:cubicBezTo>
                      <a:pt x="349581" y="36429"/>
                      <a:pt x="345493" y="95"/>
                      <a:pt x="293778" y="95"/>
                    </a:cubicBezTo>
                    <a:close/>
                    <a:moveTo>
                      <a:pt x="236738" y="69822"/>
                    </a:moveTo>
                    <a:cubicBezTo>
                      <a:pt x="234076" y="83673"/>
                      <a:pt x="201564" y="210796"/>
                      <a:pt x="198331" y="221231"/>
                    </a:cubicBezTo>
                    <a:cubicBezTo>
                      <a:pt x="195099" y="231666"/>
                      <a:pt x="189395" y="238212"/>
                      <a:pt x="177322" y="238212"/>
                    </a:cubicBezTo>
                    <a:lnTo>
                      <a:pt x="126367" y="238212"/>
                    </a:lnTo>
                    <a:cubicBezTo>
                      <a:pt x="115054" y="238212"/>
                      <a:pt x="106118" y="236599"/>
                      <a:pt x="109350" y="222085"/>
                    </a:cubicBezTo>
                    <a:cubicBezTo>
                      <a:pt x="109350" y="222085"/>
                      <a:pt x="145760" y="73522"/>
                      <a:pt x="148992" y="65364"/>
                    </a:cubicBezTo>
                    <a:cubicBezTo>
                      <a:pt x="152225" y="57300"/>
                      <a:pt x="158689" y="50849"/>
                      <a:pt x="166770" y="50849"/>
                    </a:cubicBezTo>
                    <a:lnTo>
                      <a:pt x="223809" y="50849"/>
                    </a:lnTo>
                    <a:cubicBezTo>
                      <a:pt x="231129" y="50849"/>
                      <a:pt x="239970" y="53316"/>
                      <a:pt x="236738" y="69822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" name="Graphic 6">
              <a:extLst>
                <a:ext uri="{FF2B5EF4-FFF2-40B4-BE49-F238E27FC236}">
                  <a16:creationId xmlns:a16="http://schemas.microsoft.com/office/drawing/2014/main" id="{E2E839AF-039B-BB1D-7F5D-BA3352BA43A9}"/>
                </a:ext>
              </a:extLst>
            </p:cNvPr>
            <p:cNvGrpSpPr/>
            <p:nvPr/>
          </p:nvGrpSpPr>
          <p:grpSpPr>
            <a:xfrm>
              <a:off x="5237815" y="1129913"/>
              <a:ext cx="2019576" cy="372165"/>
              <a:chOff x="5237815" y="1129913"/>
              <a:chExt cx="2019576" cy="37216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D1C9D47A-495F-B348-2C9C-D98ADC6DEF0D}"/>
                  </a:ext>
                </a:extLst>
              </p:cNvPr>
              <p:cNvSpPr/>
              <p:nvPr/>
            </p:nvSpPr>
            <p:spPr>
              <a:xfrm>
                <a:off x="5237815" y="1130008"/>
                <a:ext cx="430172" cy="371975"/>
              </a:xfrm>
              <a:custGeom>
                <a:avLst/>
                <a:gdLst>
                  <a:gd name="connsiteX0" fmla="*/ 331019 w 430172"/>
                  <a:gd name="connsiteY0" fmla="*/ 240204 h 371975"/>
                  <a:gd name="connsiteX1" fmla="*/ 303735 w 430172"/>
                  <a:gd name="connsiteY1" fmla="*/ 215729 h 371975"/>
                  <a:gd name="connsiteX2" fmla="*/ 98583 w 430172"/>
                  <a:gd name="connsiteY2" fmla="*/ 215729 h 371975"/>
                  <a:gd name="connsiteX3" fmla="*/ 98583 w 430172"/>
                  <a:gd name="connsiteY3" fmla="*/ 299117 h 371975"/>
                  <a:gd name="connsiteX4" fmla="*/ 303735 w 430172"/>
                  <a:gd name="connsiteY4" fmla="*/ 299117 h 371975"/>
                  <a:gd name="connsiteX5" fmla="*/ 331019 w 430172"/>
                  <a:gd name="connsiteY5" fmla="*/ 271985 h 371975"/>
                  <a:gd name="connsiteX6" fmla="*/ 331019 w 430172"/>
                  <a:gd name="connsiteY6" fmla="*/ 240015 h 371975"/>
                  <a:gd name="connsiteX7" fmla="*/ 331019 w 430172"/>
                  <a:gd name="connsiteY7" fmla="*/ 240015 h 371975"/>
                  <a:gd name="connsiteX8" fmla="*/ 329783 w 430172"/>
                  <a:gd name="connsiteY8" fmla="*/ 98283 h 371975"/>
                  <a:gd name="connsiteX9" fmla="*/ 302499 w 430172"/>
                  <a:gd name="connsiteY9" fmla="*/ 71151 h 371975"/>
                  <a:gd name="connsiteX10" fmla="*/ 98583 w 430172"/>
                  <a:gd name="connsiteY10" fmla="*/ 71151 h 371975"/>
                  <a:gd name="connsiteX11" fmla="*/ 98583 w 430172"/>
                  <a:gd name="connsiteY11" fmla="*/ 144957 h 371975"/>
                  <a:gd name="connsiteX12" fmla="*/ 302499 w 430172"/>
                  <a:gd name="connsiteY12" fmla="*/ 144957 h 371975"/>
                  <a:gd name="connsiteX13" fmla="*/ 329783 w 430172"/>
                  <a:gd name="connsiteY13" fmla="*/ 120482 h 371975"/>
                  <a:gd name="connsiteX14" fmla="*/ 329783 w 430172"/>
                  <a:gd name="connsiteY14" fmla="*/ 98093 h 371975"/>
                  <a:gd name="connsiteX15" fmla="*/ 329783 w 430172"/>
                  <a:gd name="connsiteY15" fmla="*/ 98093 h 371975"/>
                  <a:gd name="connsiteX16" fmla="*/ 335392 w 430172"/>
                  <a:gd name="connsiteY16" fmla="*/ 371975 h 371975"/>
                  <a:gd name="connsiteX17" fmla="*/ 0 w 430172"/>
                  <a:gd name="connsiteY17" fmla="*/ 371975 h 371975"/>
                  <a:gd name="connsiteX18" fmla="*/ 0 w 430172"/>
                  <a:gd name="connsiteY18" fmla="*/ 0 h 371975"/>
                  <a:gd name="connsiteX19" fmla="*/ 335392 w 430172"/>
                  <a:gd name="connsiteY19" fmla="*/ 0 h 371975"/>
                  <a:gd name="connsiteX20" fmla="*/ 427130 w 430172"/>
                  <a:gd name="connsiteY20" fmla="*/ 78645 h 371975"/>
                  <a:gd name="connsiteX21" fmla="*/ 427130 w 430172"/>
                  <a:gd name="connsiteY21" fmla="*/ 99421 h 371975"/>
                  <a:gd name="connsiteX22" fmla="*/ 344613 w 430172"/>
                  <a:gd name="connsiteY22" fmla="*/ 179584 h 371975"/>
                  <a:gd name="connsiteX23" fmla="*/ 430173 w 430172"/>
                  <a:gd name="connsiteY23" fmla="*/ 261360 h 371975"/>
                  <a:gd name="connsiteX24" fmla="*/ 430173 w 430172"/>
                  <a:gd name="connsiteY24" fmla="*/ 293330 h 371975"/>
                  <a:gd name="connsiteX25" fmla="*/ 335297 w 430172"/>
                  <a:gd name="connsiteY25" fmla="*/ 371975 h 37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30172" h="371975">
                    <a:moveTo>
                      <a:pt x="331019" y="240204"/>
                    </a:moveTo>
                    <a:cubicBezTo>
                      <a:pt x="331019" y="225310"/>
                      <a:pt x="321132" y="215729"/>
                      <a:pt x="303735" y="215729"/>
                    </a:cubicBezTo>
                    <a:lnTo>
                      <a:pt x="98583" y="215729"/>
                    </a:lnTo>
                    <a:lnTo>
                      <a:pt x="98583" y="299117"/>
                    </a:lnTo>
                    <a:lnTo>
                      <a:pt x="303735" y="299117"/>
                    </a:lnTo>
                    <a:cubicBezTo>
                      <a:pt x="321037" y="299117"/>
                      <a:pt x="331019" y="286879"/>
                      <a:pt x="331019" y="271985"/>
                    </a:cubicBezTo>
                    <a:lnTo>
                      <a:pt x="331019" y="240015"/>
                    </a:lnTo>
                    <a:lnTo>
                      <a:pt x="331019" y="240015"/>
                    </a:lnTo>
                    <a:close/>
                    <a:moveTo>
                      <a:pt x="329783" y="98283"/>
                    </a:moveTo>
                    <a:cubicBezTo>
                      <a:pt x="329783" y="83389"/>
                      <a:pt x="319896" y="71151"/>
                      <a:pt x="302499" y="71151"/>
                    </a:cubicBezTo>
                    <a:lnTo>
                      <a:pt x="98583" y="71151"/>
                    </a:lnTo>
                    <a:lnTo>
                      <a:pt x="98583" y="144957"/>
                    </a:lnTo>
                    <a:lnTo>
                      <a:pt x="302499" y="144957"/>
                    </a:lnTo>
                    <a:cubicBezTo>
                      <a:pt x="319801" y="144957"/>
                      <a:pt x="329783" y="135376"/>
                      <a:pt x="329783" y="120482"/>
                    </a:cubicBezTo>
                    <a:lnTo>
                      <a:pt x="329783" y="98093"/>
                    </a:lnTo>
                    <a:lnTo>
                      <a:pt x="329783" y="98093"/>
                    </a:lnTo>
                    <a:close/>
                    <a:moveTo>
                      <a:pt x="335392" y="371975"/>
                    </a:moveTo>
                    <a:lnTo>
                      <a:pt x="0" y="371975"/>
                    </a:lnTo>
                    <a:lnTo>
                      <a:pt x="0" y="0"/>
                    </a:lnTo>
                    <a:lnTo>
                      <a:pt x="335392" y="0"/>
                    </a:lnTo>
                    <a:cubicBezTo>
                      <a:pt x="381214" y="0"/>
                      <a:pt x="427130" y="38801"/>
                      <a:pt x="427130" y="78645"/>
                    </a:cubicBezTo>
                    <a:lnTo>
                      <a:pt x="427130" y="99421"/>
                    </a:lnTo>
                    <a:cubicBezTo>
                      <a:pt x="427130" y="139835"/>
                      <a:pt x="390625" y="174272"/>
                      <a:pt x="344613" y="179584"/>
                    </a:cubicBezTo>
                    <a:cubicBezTo>
                      <a:pt x="389294" y="183284"/>
                      <a:pt x="430173" y="219523"/>
                      <a:pt x="430173" y="261360"/>
                    </a:cubicBezTo>
                    <a:lnTo>
                      <a:pt x="430173" y="293330"/>
                    </a:lnTo>
                    <a:cubicBezTo>
                      <a:pt x="430173" y="333269"/>
                      <a:pt x="381214" y="371975"/>
                      <a:pt x="335297" y="371975"/>
                    </a:cubicBezTo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01C1D54-1DBB-AE8A-A113-94D524846B8D}"/>
                  </a:ext>
                </a:extLst>
              </p:cNvPr>
              <p:cNvSpPr/>
              <p:nvPr/>
            </p:nvSpPr>
            <p:spPr>
              <a:xfrm>
                <a:off x="5707155" y="1130008"/>
                <a:ext cx="534459" cy="372070"/>
              </a:xfrm>
              <a:custGeom>
                <a:avLst/>
                <a:gdLst>
                  <a:gd name="connsiteX0" fmla="*/ 263903 w 534459"/>
                  <a:gd name="connsiteY0" fmla="*/ 100370 h 372070"/>
                  <a:gd name="connsiteX1" fmla="*/ 340145 w 534459"/>
                  <a:gd name="connsiteY1" fmla="*/ 232236 h 372070"/>
                  <a:gd name="connsiteX2" fmla="*/ 187660 w 534459"/>
                  <a:gd name="connsiteY2" fmla="*/ 232236 h 372070"/>
                  <a:gd name="connsiteX3" fmla="*/ 263903 w 534459"/>
                  <a:gd name="connsiteY3" fmla="*/ 100370 h 372070"/>
                  <a:gd name="connsiteX4" fmla="*/ 224355 w 534459"/>
                  <a:gd name="connsiteY4" fmla="*/ 0 h 372070"/>
                  <a:gd name="connsiteX5" fmla="*/ 0 w 534459"/>
                  <a:gd name="connsiteY5" fmla="*/ 372070 h 372070"/>
                  <a:gd name="connsiteX6" fmla="*/ 107329 w 534459"/>
                  <a:gd name="connsiteY6" fmla="*/ 372070 h 372070"/>
                  <a:gd name="connsiteX7" fmla="*/ 145165 w 534459"/>
                  <a:gd name="connsiteY7" fmla="*/ 306801 h 372070"/>
                  <a:gd name="connsiteX8" fmla="*/ 383210 w 534459"/>
                  <a:gd name="connsiteY8" fmla="*/ 306801 h 372070"/>
                  <a:gd name="connsiteX9" fmla="*/ 421046 w 534459"/>
                  <a:gd name="connsiteY9" fmla="*/ 372070 h 372070"/>
                  <a:gd name="connsiteX10" fmla="*/ 534460 w 534459"/>
                  <a:gd name="connsiteY10" fmla="*/ 372070 h 372070"/>
                  <a:gd name="connsiteX11" fmla="*/ 313432 w 534459"/>
                  <a:gd name="connsiteY11" fmla="*/ 0 h 372070"/>
                  <a:gd name="connsiteX12" fmla="*/ 224165 w 534459"/>
                  <a:gd name="connsiteY12" fmla="*/ 0 h 372070"/>
                  <a:gd name="connsiteX13" fmla="*/ 224260 w 534459"/>
                  <a:gd name="connsiteY13" fmla="*/ 0 h 37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34459" h="372070">
                    <a:moveTo>
                      <a:pt x="263903" y="100370"/>
                    </a:moveTo>
                    <a:lnTo>
                      <a:pt x="340145" y="232236"/>
                    </a:lnTo>
                    <a:lnTo>
                      <a:pt x="187660" y="232236"/>
                    </a:lnTo>
                    <a:cubicBezTo>
                      <a:pt x="187660" y="232236"/>
                      <a:pt x="263903" y="100370"/>
                      <a:pt x="263903" y="100370"/>
                    </a:cubicBezTo>
                    <a:close/>
                    <a:moveTo>
                      <a:pt x="224355" y="0"/>
                    </a:moveTo>
                    <a:lnTo>
                      <a:pt x="0" y="372070"/>
                    </a:lnTo>
                    <a:lnTo>
                      <a:pt x="107329" y="372070"/>
                    </a:lnTo>
                    <a:lnTo>
                      <a:pt x="145165" y="306801"/>
                    </a:lnTo>
                    <a:lnTo>
                      <a:pt x="383210" y="306801"/>
                    </a:lnTo>
                    <a:lnTo>
                      <a:pt x="421046" y="372070"/>
                    </a:lnTo>
                    <a:lnTo>
                      <a:pt x="534460" y="372070"/>
                    </a:lnTo>
                    <a:lnTo>
                      <a:pt x="313432" y="0"/>
                    </a:lnTo>
                    <a:lnTo>
                      <a:pt x="224165" y="0"/>
                    </a:lnTo>
                    <a:lnTo>
                      <a:pt x="224260" y="0"/>
                    </a:lnTo>
                    <a:close/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99DE1D6E-F9B1-D5DB-EE9A-14EB516BEF34}"/>
                  </a:ext>
                </a:extLst>
              </p:cNvPr>
              <p:cNvSpPr/>
              <p:nvPr/>
            </p:nvSpPr>
            <p:spPr>
              <a:xfrm>
                <a:off x="6272986" y="1129913"/>
                <a:ext cx="436446" cy="372070"/>
              </a:xfrm>
              <a:custGeom>
                <a:avLst/>
                <a:gdLst>
                  <a:gd name="connsiteX0" fmla="*/ 335392 w 436446"/>
                  <a:gd name="connsiteY0" fmla="*/ 372070 h 372070"/>
                  <a:gd name="connsiteX1" fmla="*/ 99819 w 436446"/>
                  <a:gd name="connsiteY1" fmla="*/ 372070 h 372070"/>
                  <a:gd name="connsiteX2" fmla="*/ 0 w 436446"/>
                  <a:gd name="connsiteY2" fmla="*/ 291907 h 372070"/>
                  <a:gd name="connsiteX3" fmla="*/ 0 w 436446"/>
                  <a:gd name="connsiteY3" fmla="*/ 273788 h 372070"/>
                  <a:gd name="connsiteX4" fmla="*/ 100390 w 436446"/>
                  <a:gd name="connsiteY4" fmla="*/ 259463 h 372070"/>
                  <a:gd name="connsiteX5" fmla="*/ 100390 w 436446"/>
                  <a:gd name="connsiteY5" fmla="*/ 294564 h 372070"/>
                  <a:gd name="connsiteX6" fmla="*/ 334727 w 436446"/>
                  <a:gd name="connsiteY6" fmla="*/ 294564 h 372070"/>
                  <a:gd name="connsiteX7" fmla="*/ 334727 w 436446"/>
                  <a:gd name="connsiteY7" fmla="*/ 225500 h 372070"/>
                  <a:gd name="connsiteX8" fmla="*/ 102956 w 436446"/>
                  <a:gd name="connsiteY8" fmla="*/ 225500 h 372070"/>
                  <a:gd name="connsiteX9" fmla="*/ 9412 w 436446"/>
                  <a:gd name="connsiteY9" fmla="*/ 145337 h 372070"/>
                  <a:gd name="connsiteX10" fmla="*/ 9412 w 436446"/>
                  <a:gd name="connsiteY10" fmla="*/ 86899 h 372070"/>
                  <a:gd name="connsiteX11" fmla="*/ 110467 w 436446"/>
                  <a:gd name="connsiteY11" fmla="*/ 0 h 372070"/>
                  <a:gd name="connsiteX12" fmla="*/ 331780 w 436446"/>
                  <a:gd name="connsiteY12" fmla="*/ 0 h 372070"/>
                  <a:gd name="connsiteX13" fmla="*/ 431599 w 436446"/>
                  <a:gd name="connsiteY13" fmla="*/ 80163 h 372070"/>
                  <a:gd name="connsiteX14" fmla="*/ 431599 w 436446"/>
                  <a:gd name="connsiteY14" fmla="*/ 95626 h 372070"/>
                  <a:gd name="connsiteX15" fmla="*/ 331209 w 436446"/>
                  <a:gd name="connsiteY15" fmla="*/ 109951 h 372070"/>
                  <a:gd name="connsiteX16" fmla="*/ 331209 w 436446"/>
                  <a:gd name="connsiteY16" fmla="*/ 77507 h 372070"/>
                  <a:gd name="connsiteX17" fmla="*/ 111132 w 436446"/>
                  <a:gd name="connsiteY17" fmla="*/ 77507 h 372070"/>
                  <a:gd name="connsiteX18" fmla="*/ 111132 w 436446"/>
                  <a:gd name="connsiteY18" fmla="*/ 146570 h 372070"/>
                  <a:gd name="connsiteX19" fmla="*/ 342902 w 436446"/>
                  <a:gd name="connsiteY19" fmla="*/ 146570 h 372070"/>
                  <a:gd name="connsiteX20" fmla="*/ 436447 w 436446"/>
                  <a:gd name="connsiteY20" fmla="*/ 226733 h 372070"/>
                  <a:gd name="connsiteX21" fmla="*/ 436447 w 436446"/>
                  <a:gd name="connsiteY21" fmla="*/ 285172 h 372070"/>
                  <a:gd name="connsiteX22" fmla="*/ 335392 w 436446"/>
                  <a:gd name="connsiteY22" fmla="*/ 371786 h 37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6446" h="372070">
                    <a:moveTo>
                      <a:pt x="335392" y="372070"/>
                    </a:moveTo>
                    <a:lnTo>
                      <a:pt x="99819" y="372070"/>
                    </a:lnTo>
                    <a:cubicBezTo>
                      <a:pt x="47723" y="372070"/>
                      <a:pt x="0" y="330613"/>
                      <a:pt x="0" y="291907"/>
                    </a:cubicBezTo>
                    <a:lnTo>
                      <a:pt x="0" y="273788"/>
                    </a:lnTo>
                    <a:lnTo>
                      <a:pt x="100390" y="259463"/>
                    </a:lnTo>
                    <a:lnTo>
                      <a:pt x="100390" y="294564"/>
                    </a:lnTo>
                    <a:lnTo>
                      <a:pt x="334727" y="294564"/>
                    </a:lnTo>
                    <a:lnTo>
                      <a:pt x="334727" y="225500"/>
                    </a:lnTo>
                    <a:lnTo>
                      <a:pt x="102956" y="225500"/>
                    </a:lnTo>
                    <a:cubicBezTo>
                      <a:pt x="57135" y="225500"/>
                      <a:pt x="9412" y="185086"/>
                      <a:pt x="9412" y="145337"/>
                    </a:cubicBezTo>
                    <a:lnTo>
                      <a:pt x="9412" y="86899"/>
                    </a:lnTo>
                    <a:cubicBezTo>
                      <a:pt x="9412" y="46865"/>
                      <a:pt x="64550" y="0"/>
                      <a:pt x="110467" y="0"/>
                    </a:cubicBezTo>
                    <a:lnTo>
                      <a:pt x="331780" y="0"/>
                    </a:lnTo>
                    <a:cubicBezTo>
                      <a:pt x="383876" y="0"/>
                      <a:pt x="431599" y="41457"/>
                      <a:pt x="431599" y="80163"/>
                    </a:cubicBezTo>
                    <a:lnTo>
                      <a:pt x="431599" y="95626"/>
                    </a:lnTo>
                    <a:lnTo>
                      <a:pt x="331209" y="109951"/>
                    </a:lnTo>
                    <a:lnTo>
                      <a:pt x="331209" y="77507"/>
                    </a:lnTo>
                    <a:lnTo>
                      <a:pt x="111132" y="77507"/>
                    </a:lnTo>
                    <a:lnTo>
                      <a:pt x="111132" y="146570"/>
                    </a:lnTo>
                    <a:lnTo>
                      <a:pt x="342902" y="146570"/>
                    </a:lnTo>
                    <a:cubicBezTo>
                      <a:pt x="388724" y="146570"/>
                      <a:pt x="436447" y="186984"/>
                      <a:pt x="436447" y="226733"/>
                    </a:cubicBezTo>
                    <a:lnTo>
                      <a:pt x="436447" y="285172"/>
                    </a:lnTo>
                    <a:cubicBezTo>
                      <a:pt x="436447" y="325111"/>
                      <a:pt x="381309" y="371786"/>
                      <a:pt x="335392" y="371786"/>
                    </a:cubicBezTo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9FE88871-A6A2-379A-0489-739BBC425B17}"/>
                  </a:ext>
                </a:extLst>
              </p:cNvPr>
              <p:cNvSpPr/>
              <p:nvPr/>
            </p:nvSpPr>
            <p:spPr>
              <a:xfrm>
                <a:off x="6752879" y="1130008"/>
                <a:ext cx="504513" cy="371975"/>
              </a:xfrm>
              <a:custGeom>
                <a:avLst/>
                <a:gdLst>
                  <a:gd name="connsiteX0" fmla="*/ 359444 w 504513"/>
                  <a:gd name="connsiteY0" fmla="*/ 0 h 371975"/>
                  <a:gd name="connsiteX1" fmla="*/ 248407 w 504513"/>
                  <a:gd name="connsiteY1" fmla="*/ 119059 h 371975"/>
                  <a:gd name="connsiteX2" fmla="*/ 133853 w 504513"/>
                  <a:gd name="connsiteY2" fmla="*/ 0 h 371975"/>
                  <a:gd name="connsiteX3" fmla="*/ 6084 w 504513"/>
                  <a:gd name="connsiteY3" fmla="*/ 0 h 371975"/>
                  <a:gd name="connsiteX4" fmla="*/ 185283 w 504513"/>
                  <a:gd name="connsiteY4" fmla="*/ 180058 h 371975"/>
                  <a:gd name="connsiteX5" fmla="*/ 0 w 504513"/>
                  <a:gd name="connsiteY5" fmla="*/ 371975 h 371975"/>
                  <a:gd name="connsiteX6" fmla="*/ 116456 w 504513"/>
                  <a:gd name="connsiteY6" fmla="*/ 371975 h 371975"/>
                  <a:gd name="connsiteX7" fmla="*/ 244890 w 504513"/>
                  <a:gd name="connsiteY7" fmla="*/ 234892 h 371975"/>
                  <a:gd name="connsiteX8" fmla="*/ 376841 w 504513"/>
                  <a:gd name="connsiteY8" fmla="*/ 371975 h 371975"/>
                  <a:gd name="connsiteX9" fmla="*/ 504514 w 504513"/>
                  <a:gd name="connsiteY9" fmla="*/ 371975 h 371975"/>
                  <a:gd name="connsiteX10" fmla="*/ 307348 w 504513"/>
                  <a:gd name="connsiteY10" fmla="*/ 174177 h 371975"/>
                  <a:gd name="connsiteX11" fmla="*/ 475994 w 504513"/>
                  <a:gd name="connsiteY11" fmla="*/ 0 h 371975"/>
                  <a:gd name="connsiteX12" fmla="*/ 359444 w 504513"/>
                  <a:gd name="connsiteY12" fmla="*/ 0 h 37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4513" h="371975">
                    <a:moveTo>
                      <a:pt x="359444" y="0"/>
                    </a:moveTo>
                    <a:lnTo>
                      <a:pt x="248407" y="119059"/>
                    </a:lnTo>
                    <a:lnTo>
                      <a:pt x="133853" y="0"/>
                    </a:lnTo>
                    <a:lnTo>
                      <a:pt x="6084" y="0"/>
                    </a:lnTo>
                    <a:lnTo>
                      <a:pt x="185283" y="180058"/>
                    </a:lnTo>
                    <a:lnTo>
                      <a:pt x="0" y="371975"/>
                    </a:lnTo>
                    <a:lnTo>
                      <a:pt x="116456" y="371975"/>
                    </a:lnTo>
                    <a:lnTo>
                      <a:pt x="244890" y="234892"/>
                    </a:lnTo>
                    <a:lnTo>
                      <a:pt x="376841" y="371975"/>
                    </a:lnTo>
                    <a:lnTo>
                      <a:pt x="504514" y="371975"/>
                    </a:lnTo>
                    <a:lnTo>
                      <a:pt x="307348" y="174177"/>
                    </a:lnTo>
                    <a:lnTo>
                      <a:pt x="475994" y="0"/>
                    </a:lnTo>
                    <a:lnTo>
                      <a:pt x="359444" y="0"/>
                    </a:lnTo>
                    <a:close/>
                  </a:path>
                </a:pathLst>
              </a:custGeom>
              <a:solidFill>
                <a:srgbClr val="A61E23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8FCD1FA-44AE-90B4-3DAD-C5F815A10F29}"/>
                </a:ext>
              </a:extLst>
            </p:cNvPr>
            <p:cNvSpPr/>
            <p:nvPr/>
          </p:nvSpPr>
          <p:spPr>
            <a:xfrm>
              <a:off x="4860880" y="1042445"/>
              <a:ext cx="9506" cy="547100"/>
            </a:xfrm>
            <a:custGeom>
              <a:avLst/>
              <a:gdLst>
                <a:gd name="connsiteX0" fmla="*/ 0 w 9506"/>
                <a:gd name="connsiteY0" fmla="*/ 0 h 547100"/>
                <a:gd name="connsiteX1" fmla="*/ 0 w 9506"/>
                <a:gd name="connsiteY1" fmla="*/ 547101 h 5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06" h="547100">
                  <a:moveTo>
                    <a:pt x="0" y="0"/>
                  </a:moveTo>
                  <a:lnTo>
                    <a:pt x="0" y="547101"/>
                  </a:lnTo>
                </a:path>
              </a:pathLst>
            </a:custGeom>
            <a:ln w="9507" cap="flat">
              <a:solidFill>
                <a:srgbClr val="22222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620895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D779A68-64F8-3DA1-F850-6692C2A9B37C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E1E1E1"/>
              </a:gs>
              <a:gs pos="46000">
                <a:srgbClr val="D7D7D7"/>
              </a:gs>
              <a:gs pos="100000">
                <a:srgbClr val="C8C8C8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8CFABD9-8557-D7F1-630C-B30BBCDE6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D2407159-D7E0-D134-7B36-BBB10B968B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073240" cy="3746275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None/>
              <a:defRPr sz="18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120000"/>
              </a:lnSpc>
              <a:spcBef>
                <a:spcPts val="7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9F5DB098-58A5-8414-6732-A5D58C766C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073240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 spc="-50" baseline="0"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A95277-99B8-E7A7-7158-0248B41ED57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879217" y="973093"/>
            <a:ext cx="4758371" cy="421009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B49662-4B48-99F0-F54B-DC31D73CED5C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9549B40-8508-A752-4CAF-06363680D9EA}"/>
              </a:ext>
            </a:extLst>
          </p:cNvPr>
          <p:cNvGrpSpPr/>
          <p:nvPr userDrawn="1"/>
        </p:nvGrpSpPr>
        <p:grpSpPr>
          <a:xfrm>
            <a:off x="6797144" y="311183"/>
            <a:ext cx="1850467" cy="295223"/>
            <a:chOff x="2340972" y="923861"/>
            <a:chExt cx="4916419" cy="784364"/>
          </a:xfrm>
        </p:grpSpPr>
        <p:grpSp>
          <p:nvGrpSpPr>
            <p:cNvPr id="7" name="Graphic 6">
              <a:extLst>
                <a:ext uri="{FF2B5EF4-FFF2-40B4-BE49-F238E27FC236}">
                  <a16:creationId xmlns:a16="http://schemas.microsoft.com/office/drawing/2014/main" id="{3FAD68AA-C6CA-8B38-819E-87FB71D2B061}"/>
                </a:ext>
              </a:extLst>
            </p:cNvPr>
            <p:cNvGrpSpPr/>
            <p:nvPr/>
          </p:nvGrpSpPr>
          <p:grpSpPr>
            <a:xfrm>
              <a:off x="2340972" y="923861"/>
              <a:ext cx="2142972" cy="784364"/>
              <a:chOff x="2340972" y="923861"/>
              <a:chExt cx="2142972" cy="784364"/>
            </a:xfrm>
            <a:solidFill>
              <a:schemeClr val="accent1"/>
            </a:solidFill>
          </p:grpSpPr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1327E0A7-3556-AA0A-358C-19C13198119D}"/>
                  </a:ext>
                </a:extLst>
              </p:cNvPr>
              <p:cNvSpPr/>
              <p:nvPr/>
            </p:nvSpPr>
            <p:spPr>
              <a:xfrm>
                <a:off x="3689860" y="1169378"/>
                <a:ext cx="399846" cy="284602"/>
              </a:xfrm>
              <a:custGeom>
                <a:avLst/>
                <a:gdLst>
                  <a:gd name="connsiteX0" fmla="*/ 327502 w 399846"/>
                  <a:gd name="connsiteY0" fmla="*/ 0 h 284602"/>
                  <a:gd name="connsiteX1" fmla="*/ 332920 w 399846"/>
                  <a:gd name="connsiteY1" fmla="*/ 24001 h 284602"/>
                  <a:gd name="connsiteX2" fmla="*/ 280539 w 399846"/>
                  <a:gd name="connsiteY2" fmla="*/ 233469 h 284602"/>
                  <a:gd name="connsiteX3" fmla="*/ 221218 w 399846"/>
                  <a:gd name="connsiteY3" fmla="*/ 285 h 284602"/>
                  <a:gd name="connsiteX4" fmla="*/ 69493 w 399846"/>
                  <a:gd name="connsiteY4" fmla="*/ 0 h 284602"/>
                  <a:gd name="connsiteX5" fmla="*/ 73961 w 399846"/>
                  <a:gd name="connsiteY5" fmla="*/ 29883 h 284602"/>
                  <a:gd name="connsiteX6" fmla="*/ 15686 w 399846"/>
                  <a:gd name="connsiteY6" fmla="*/ 259273 h 284602"/>
                  <a:gd name="connsiteX7" fmla="*/ 0 w 399846"/>
                  <a:gd name="connsiteY7" fmla="*/ 284602 h 284602"/>
                  <a:gd name="connsiteX8" fmla="*/ 67972 w 399846"/>
                  <a:gd name="connsiteY8" fmla="*/ 284602 h 284602"/>
                  <a:gd name="connsiteX9" fmla="*/ 64169 w 399846"/>
                  <a:gd name="connsiteY9" fmla="*/ 260886 h 284602"/>
                  <a:gd name="connsiteX10" fmla="*/ 116551 w 399846"/>
                  <a:gd name="connsiteY10" fmla="*/ 51418 h 284602"/>
                  <a:gd name="connsiteX11" fmla="*/ 174826 w 399846"/>
                  <a:gd name="connsiteY11" fmla="*/ 284318 h 284602"/>
                  <a:gd name="connsiteX12" fmla="*/ 315143 w 399846"/>
                  <a:gd name="connsiteY12" fmla="*/ 284318 h 284602"/>
                  <a:gd name="connsiteX13" fmla="*/ 382545 w 399846"/>
                  <a:gd name="connsiteY13" fmla="*/ 21820 h 284602"/>
                  <a:gd name="connsiteX14" fmla="*/ 399847 w 399846"/>
                  <a:gd name="connsiteY14" fmla="*/ 0 h 284602"/>
                  <a:gd name="connsiteX15" fmla="*/ 327502 w 399846"/>
                  <a:gd name="connsiteY15" fmla="*/ 0 h 284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9846" h="284602">
                    <a:moveTo>
                      <a:pt x="327502" y="0"/>
                    </a:moveTo>
                    <a:cubicBezTo>
                      <a:pt x="332350" y="4838"/>
                      <a:pt x="334536" y="15843"/>
                      <a:pt x="332920" y="24001"/>
                    </a:cubicBezTo>
                    <a:cubicBezTo>
                      <a:pt x="331304" y="32065"/>
                      <a:pt x="280539" y="233469"/>
                      <a:pt x="280539" y="233469"/>
                    </a:cubicBezTo>
                    <a:lnTo>
                      <a:pt x="221218" y="285"/>
                    </a:lnTo>
                    <a:cubicBezTo>
                      <a:pt x="221218" y="285"/>
                      <a:pt x="86225" y="0"/>
                      <a:pt x="69493" y="0"/>
                    </a:cubicBezTo>
                    <a:cubicBezTo>
                      <a:pt x="77574" y="11669"/>
                      <a:pt x="75577" y="22389"/>
                      <a:pt x="73961" y="29883"/>
                    </a:cubicBezTo>
                    <a:cubicBezTo>
                      <a:pt x="72345" y="37378"/>
                      <a:pt x="19964" y="244758"/>
                      <a:pt x="15686" y="259273"/>
                    </a:cubicBezTo>
                    <a:cubicBezTo>
                      <a:pt x="11408" y="273788"/>
                      <a:pt x="7605" y="280808"/>
                      <a:pt x="0" y="284602"/>
                    </a:cubicBezTo>
                    <a:lnTo>
                      <a:pt x="67972" y="284602"/>
                    </a:lnTo>
                    <a:cubicBezTo>
                      <a:pt x="64169" y="276539"/>
                      <a:pt x="61508" y="272270"/>
                      <a:pt x="64169" y="260886"/>
                    </a:cubicBezTo>
                    <a:cubicBezTo>
                      <a:pt x="66831" y="249596"/>
                      <a:pt x="116551" y="51418"/>
                      <a:pt x="116551" y="51418"/>
                    </a:cubicBezTo>
                    <a:lnTo>
                      <a:pt x="174826" y="284318"/>
                    </a:lnTo>
                    <a:lnTo>
                      <a:pt x="315143" y="284318"/>
                    </a:lnTo>
                    <a:cubicBezTo>
                      <a:pt x="315143" y="284318"/>
                      <a:pt x="379312" y="33678"/>
                      <a:pt x="382545" y="21820"/>
                    </a:cubicBezTo>
                    <a:cubicBezTo>
                      <a:pt x="385777" y="9961"/>
                      <a:pt x="394998" y="2656"/>
                      <a:pt x="399847" y="0"/>
                    </a:cubicBezTo>
                    <a:lnTo>
                      <a:pt x="327502" y="0"/>
                    </a:ln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B5F9283C-88FD-FA1C-D1D6-F263EDCB6914}"/>
                  </a:ext>
                </a:extLst>
              </p:cNvPr>
              <p:cNvSpPr/>
              <p:nvPr/>
            </p:nvSpPr>
            <p:spPr>
              <a:xfrm>
                <a:off x="2340972" y="923861"/>
                <a:ext cx="2142972" cy="784364"/>
              </a:xfrm>
              <a:custGeom>
                <a:avLst/>
                <a:gdLst>
                  <a:gd name="connsiteX0" fmla="*/ 1071486 w 2142972"/>
                  <a:gd name="connsiteY0" fmla="*/ 0 h 784364"/>
                  <a:gd name="connsiteX1" fmla="*/ 0 w 2142972"/>
                  <a:gd name="connsiteY1" fmla="*/ 392182 h 784364"/>
                  <a:gd name="connsiteX2" fmla="*/ 1071486 w 2142972"/>
                  <a:gd name="connsiteY2" fmla="*/ 784364 h 784364"/>
                  <a:gd name="connsiteX3" fmla="*/ 2142973 w 2142972"/>
                  <a:gd name="connsiteY3" fmla="*/ 392182 h 784364"/>
                  <a:gd name="connsiteX4" fmla="*/ 1071486 w 2142972"/>
                  <a:gd name="connsiteY4" fmla="*/ 0 h 784364"/>
                  <a:gd name="connsiteX5" fmla="*/ 1071486 w 2142972"/>
                  <a:gd name="connsiteY5" fmla="*/ 716249 h 784364"/>
                  <a:gd name="connsiteX6" fmla="*/ 18443 w 2142972"/>
                  <a:gd name="connsiteY6" fmla="*/ 391423 h 784364"/>
                  <a:gd name="connsiteX7" fmla="*/ 1071486 w 2142972"/>
                  <a:gd name="connsiteY7" fmla="*/ 66692 h 784364"/>
                  <a:gd name="connsiteX8" fmla="*/ 2124530 w 2142972"/>
                  <a:gd name="connsiteY8" fmla="*/ 391423 h 784364"/>
                  <a:gd name="connsiteX9" fmla="*/ 1071486 w 2142972"/>
                  <a:gd name="connsiteY9" fmla="*/ 716155 h 784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42972" h="784364">
                    <a:moveTo>
                      <a:pt x="1071486" y="0"/>
                    </a:moveTo>
                    <a:cubicBezTo>
                      <a:pt x="490349" y="0"/>
                      <a:pt x="0" y="175600"/>
                      <a:pt x="0" y="392182"/>
                    </a:cubicBezTo>
                    <a:cubicBezTo>
                      <a:pt x="0" y="608765"/>
                      <a:pt x="479702" y="784364"/>
                      <a:pt x="1071486" y="784364"/>
                    </a:cubicBezTo>
                    <a:cubicBezTo>
                      <a:pt x="1663271" y="784364"/>
                      <a:pt x="2142973" y="608765"/>
                      <a:pt x="2142973" y="392182"/>
                    </a:cubicBezTo>
                    <a:cubicBezTo>
                      <a:pt x="2142973" y="175600"/>
                      <a:pt x="1663271" y="0"/>
                      <a:pt x="1071486" y="0"/>
                    </a:cubicBezTo>
                    <a:close/>
                    <a:moveTo>
                      <a:pt x="1071486" y="716249"/>
                    </a:moveTo>
                    <a:cubicBezTo>
                      <a:pt x="489969" y="716249"/>
                      <a:pt x="18443" y="570818"/>
                      <a:pt x="18443" y="391423"/>
                    </a:cubicBezTo>
                    <a:cubicBezTo>
                      <a:pt x="18443" y="212029"/>
                      <a:pt x="500616" y="66692"/>
                      <a:pt x="1071486" y="66692"/>
                    </a:cubicBezTo>
                    <a:cubicBezTo>
                      <a:pt x="1642356" y="66692"/>
                      <a:pt x="2124530" y="212124"/>
                      <a:pt x="2124530" y="391423"/>
                    </a:cubicBezTo>
                    <a:cubicBezTo>
                      <a:pt x="2124530" y="570723"/>
                      <a:pt x="1653099" y="716155"/>
                      <a:pt x="1071486" y="716155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34D8DE08-CC10-A928-9D2D-6A4099F50281}"/>
                  </a:ext>
                </a:extLst>
              </p:cNvPr>
              <p:cNvSpPr/>
              <p:nvPr/>
            </p:nvSpPr>
            <p:spPr>
              <a:xfrm>
                <a:off x="4104441" y="1183038"/>
                <a:ext cx="30266" cy="33772"/>
              </a:xfrm>
              <a:custGeom>
                <a:avLst/>
                <a:gdLst>
                  <a:gd name="connsiteX0" fmla="*/ 20154 w 30266"/>
                  <a:gd name="connsiteY0" fmla="*/ 0 h 33772"/>
                  <a:gd name="connsiteX1" fmla="*/ 7225 w 30266"/>
                  <a:gd name="connsiteY1" fmla="*/ 0 h 33772"/>
                  <a:gd name="connsiteX2" fmla="*/ 0 w 30266"/>
                  <a:gd name="connsiteY2" fmla="*/ 33773 h 33772"/>
                  <a:gd name="connsiteX3" fmla="*/ 5133 w 30266"/>
                  <a:gd name="connsiteY3" fmla="*/ 33773 h 33772"/>
                  <a:gd name="connsiteX4" fmla="*/ 8271 w 30266"/>
                  <a:gd name="connsiteY4" fmla="*/ 19163 h 33772"/>
                  <a:gd name="connsiteX5" fmla="*/ 14165 w 30266"/>
                  <a:gd name="connsiteY5" fmla="*/ 19163 h 33772"/>
                  <a:gd name="connsiteX6" fmla="*/ 19964 w 30266"/>
                  <a:gd name="connsiteY6" fmla="*/ 33773 h 33772"/>
                  <a:gd name="connsiteX7" fmla="*/ 25668 w 30266"/>
                  <a:gd name="connsiteY7" fmla="*/ 33773 h 33772"/>
                  <a:gd name="connsiteX8" fmla="*/ 19203 w 30266"/>
                  <a:gd name="connsiteY8" fmla="*/ 18973 h 33772"/>
                  <a:gd name="connsiteX9" fmla="*/ 29946 w 30266"/>
                  <a:gd name="connsiteY9" fmla="*/ 9676 h 33772"/>
                  <a:gd name="connsiteX10" fmla="*/ 20059 w 30266"/>
                  <a:gd name="connsiteY10" fmla="*/ 0 h 33772"/>
                  <a:gd name="connsiteX11" fmla="*/ 24812 w 30266"/>
                  <a:gd name="connsiteY11" fmla="*/ 9297 h 33772"/>
                  <a:gd name="connsiteX12" fmla="*/ 15401 w 30266"/>
                  <a:gd name="connsiteY12" fmla="*/ 14799 h 33772"/>
                  <a:gd name="connsiteX13" fmla="*/ 9221 w 30266"/>
                  <a:gd name="connsiteY13" fmla="*/ 14799 h 33772"/>
                  <a:gd name="connsiteX14" fmla="*/ 11503 w 30266"/>
                  <a:gd name="connsiteY14" fmla="*/ 4269 h 33772"/>
                  <a:gd name="connsiteX15" fmla="*/ 18538 w 30266"/>
                  <a:gd name="connsiteY15" fmla="*/ 4269 h 33772"/>
                  <a:gd name="connsiteX16" fmla="*/ 24907 w 30266"/>
                  <a:gd name="connsiteY16" fmla="*/ 9202 h 33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266" h="33772">
                    <a:moveTo>
                      <a:pt x="20154" y="0"/>
                    </a:moveTo>
                    <a:lnTo>
                      <a:pt x="7225" y="0"/>
                    </a:lnTo>
                    <a:lnTo>
                      <a:pt x="0" y="33773"/>
                    </a:lnTo>
                    <a:lnTo>
                      <a:pt x="5133" y="33773"/>
                    </a:lnTo>
                    <a:lnTo>
                      <a:pt x="8271" y="19163"/>
                    </a:lnTo>
                    <a:lnTo>
                      <a:pt x="14165" y="19163"/>
                    </a:lnTo>
                    <a:lnTo>
                      <a:pt x="19964" y="33773"/>
                    </a:lnTo>
                    <a:lnTo>
                      <a:pt x="25668" y="33773"/>
                    </a:lnTo>
                    <a:lnTo>
                      <a:pt x="19203" y="18973"/>
                    </a:lnTo>
                    <a:cubicBezTo>
                      <a:pt x="24337" y="18309"/>
                      <a:pt x="28710" y="15748"/>
                      <a:pt x="29946" y="9676"/>
                    </a:cubicBezTo>
                    <a:cubicBezTo>
                      <a:pt x="31372" y="3036"/>
                      <a:pt x="28044" y="0"/>
                      <a:pt x="20059" y="0"/>
                    </a:cubicBezTo>
                    <a:close/>
                    <a:moveTo>
                      <a:pt x="24812" y="9297"/>
                    </a:moveTo>
                    <a:cubicBezTo>
                      <a:pt x="23671" y="14515"/>
                      <a:pt x="19774" y="14799"/>
                      <a:pt x="15401" y="14799"/>
                    </a:cubicBezTo>
                    <a:lnTo>
                      <a:pt x="9221" y="14799"/>
                    </a:lnTo>
                    <a:lnTo>
                      <a:pt x="11503" y="4269"/>
                    </a:lnTo>
                    <a:lnTo>
                      <a:pt x="18538" y="4269"/>
                    </a:lnTo>
                    <a:cubicBezTo>
                      <a:pt x="22150" y="4269"/>
                      <a:pt x="25763" y="5028"/>
                      <a:pt x="24907" y="9202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BEB31EFF-70C9-52E4-691C-85B32DFCA181}"/>
                  </a:ext>
                </a:extLst>
              </p:cNvPr>
              <p:cNvSpPr/>
              <p:nvPr/>
            </p:nvSpPr>
            <p:spPr>
              <a:xfrm>
                <a:off x="4088829" y="1170706"/>
                <a:ext cx="60886" cy="58533"/>
              </a:xfrm>
              <a:custGeom>
                <a:avLst/>
                <a:gdLst>
                  <a:gd name="connsiteX0" fmla="*/ 36812 w 60886"/>
                  <a:gd name="connsiteY0" fmla="*/ 0 h 58533"/>
                  <a:gd name="connsiteX1" fmla="*/ 687 w 60886"/>
                  <a:gd name="connsiteY1" fmla="*/ 29219 h 58533"/>
                  <a:gd name="connsiteX2" fmla="*/ 24359 w 60886"/>
                  <a:gd name="connsiteY2" fmla="*/ 58533 h 58533"/>
                  <a:gd name="connsiteX3" fmla="*/ 60199 w 60886"/>
                  <a:gd name="connsiteY3" fmla="*/ 29219 h 58533"/>
                  <a:gd name="connsiteX4" fmla="*/ 36812 w 60886"/>
                  <a:gd name="connsiteY4" fmla="*/ 0 h 58533"/>
                  <a:gd name="connsiteX5" fmla="*/ 54400 w 60886"/>
                  <a:gd name="connsiteY5" fmla="*/ 29219 h 58533"/>
                  <a:gd name="connsiteX6" fmla="*/ 25500 w 60886"/>
                  <a:gd name="connsiteY6" fmla="*/ 53695 h 58533"/>
                  <a:gd name="connsiteX7" fmla="*/ 6677 w 60886"/>
                  <a:gd name="connsiteY7" fmla="*/ 29219 h 58533"/>
                  <a:gd name="connsiteX8" fmla="*/ 35862 w 60886"/>
                  <a:gd name="connsiteY8" fmla="*/ 4933 h 58533"/>
                  <a:gd name="connsiteX9" fmla="*/ 54400 w 60886"/>
                  <a:gd name="connsiteY9" fmla="*/ 29219 h 58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886" h="58533">
                    <a:moveTo>
                      <a:pt x="36812" y="0"/>
                    </a:moveTo>
                    <a:cubicBezTo>
                      <a:pt x="20651" y="0"/>
                      <a:pt x="4300" y="12333"/>
                      <a:pt x="687" y="29219"/>
                    </a:cubicBezTo>
                    <a:cubicBezTo>
                      <a:pt x="-2925" y="46200"/>
                      <a:pt x="8103" y="58533"/>
                      <a:pt x="24359" y="58533"/>
                    </a:cubicBezTo>
                    <a:cubicBezTo>
                      <a:pt x="40615" y="58533"/>
                      <a:pt x="56586" y="46200"/>
                      <a:pt x="60199" y="29219"/>
                    </a:cubicBezTo>
                    <a:cubicBezTo>
                      <a:pt x="63811" y="12333"/>
                      <a:pt x="52783" y="0"/>
                      <a:pt x="36812" y="0"/>
                    </a:cubicBezTo>
                    <a:close/>
                    <a:moveTo>
                      <a:pt x="54400" y="29219"/>
                    </a:moveTo>
                    <a:cubicBezTo>
                      <a:pt x="51357" y="43260"/>
                      <a:pt x="38714" y="53695"/>
                      <a:pt x="25500" y="53695"/>
                    </a:cubicBezTo>
                    <a:cubicBezTo>
                      <a:pt x="12285" y="53695"/>
                      <a:pt x="3730" y="43354"/>
                      <a:pt x="6677" y="29219"/>
                    </a:cubicBezTo>
                    <a:cubicBezTo>
                      <a:pt x="9624" y="15274"/>
                      <a:pt x="22362" y="4933"/>
                      <a:pt x="35862" y="4933"/>
                    </a:cubicBezTo>
                    <a:cubicBezTo>
                      <a:pt x="49361" y="4933"/>
                      <a:pt x="57347" y="15369"/>
                      <a:pt x="54400" y="29219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ED981442-227F-23CE-55B8-946BBE011CF5}"/>
                  </a:ext>
                </a:extLst>
              </p:cNvPr>
              <p:cNvSpPr/>
              <p:nvPr/>
            </p:nvSpPr>
            <p:spPr>
              <a:xfrm>
                <a:off x="2603923" y="1169378"/>
                <a:ext cx="738375" cy="284317"/>
              </a:xfrm>
              <a:custGeom>
                <a:avLst/>
                <a:gdLst>
                  <a:gd name="connsiteX0" fmla="*/ 722215 w 738375"/>
                  <a:gd name="connsiteY0" fmla="*/ 250355 h 284317"/>
                  <a:gd name="connsiteX1" fmla="*/ 681717 w 738375"/>
                  <a:gd name="connsiteY1" fmla="*/ 0 h 284317"/>
                  <a:gd name="connsiteX2" fmla="*/ 555469 w 738375"/>
                  <a:gd name="connsiteY2" fmla="*/ 0 h 284317"/>
                  <a:gd name="connsiteX3" fmla="*/ 562789 w 738375"/>
                  <a:gd name="connsiteY3" fmla="*/ 16981 h 284317"/>
                  <a:gd name="connsiteX4" fmla="*/ 402508 w 738375"/>
                  <a:gd name="connsiteY4" fmla="*/ 237453 h 284317"/>
                  <a:gd name="connsiteX5" fmla="*/ 369806 w 738375"/>
                  <a:gd name="connsiteY5" fmla="*/ 273882 h 284317"/>
                  <a:gd name="connsiteX6" fmla="*/ 362581 w 738375"/>
                  <a:gd name="connsiteY6" fmla="*/ 250355 h 284317"/>
                  <a:gd name="connsiteX7" fmla="*/ 322083 w 738375"/>
                  <a:gd name="connsiteY7" fmla="*/ 0 h 284317"/>
                  <a:gd name="connsiteX8" fmla="*/ 195835 w 738375"/>
                  <a:gd name="connsiteY8" fmla="*/ 0 h 284317"/>
                  <a:gd name="connsiteX9" fmla="*/ 203156 w 738375"/>
                  <a:gd name="connsiteY9" fmla="*/ 16981 h 284317"/>
                  <a:gd name="connsiteX10" fmla="*/ 42875 w 738375"/>
                  <a:gd name="connsiteY10" fmla="*/ 237453 h 284317"/>
                  <a:gd name="connsiteX11" fmla="*/ 0 w 738375"/>
                  <a:gd name="connsiteY11" fmla="*/ 284318 h 284317"/>
                  <a:gd name="connsiteX12" fmla="*/ 81757 w 738375"/>
                  <a:gd name="connsiteY12" fmla="*/ 284318 h 284317"/>
                  <a:gd name="connsiteX13" fmla="*/ 83373 w 738375"/>
                  <a:gd name="connsiteY13" fmla="*/ 253581 h 284317"/>
                  <a:gd name="connsiteX14" fmla="*/ 116551 w 738375"/>
                  <a:gd name="connsiteY14" fmla="*/ 208329 h 284317"/>
                  <a:gd name="connsiteX15" fmla="*/ 241182 w 738375"/>
                  <a:gd name="connsiteY15" fmla="*/ 208329 h 284317"/>
                  <a:gd name="connsiteX16" fmla="*/ 248502 w 738375"/>
                  <a:gd name="connsiteY16" fmla="*/ 251114 h 284317"/>
                  <a:gd name="connsiteX17" fmla="*/ 234717 w 738375"/>
                  <a:gd name="connsiteY17" fmla="*/ 284223 h 284317"/>
                  <a:gd name="connsiteX18" fmla="*/ 441390 w 738375"/>
                  <a:gd name="connsiteY18" fmla="*/ 284223 h 284317"/>
                  <a:gd name="connsiteX19" fmla="*/ 443006 w 738375"/>
                  <a:gd name="connsiteY19" fmla="*/ 253486 h 284317"/>
                  <a:gd name="connsiteX20" fmla="*/ 476184 w 738375"/>
                  <a:gd name="connsiteY20" fmla="*/ 208234 h 284317"/>
                  <a:gd name="connsiteX21" fmla="*/ 600816 w 738375"/>
                  <a:gd name="connsiteY21" fmla="*/ 208234 h 284317"/>
                  <a:gd name="connsiteX22" fmla="*/ 608136 w 738375"/>
                  <a:gd name="connsiteY22" fmla="*/ 251019 h 284317"/>
                  <a:gd name="connsiteX23" fmla="*/ 594351 w 738375"/>
                  <a:gd name="connsiteY23" fmla="*/ 284128 h 284317"/>
                  <a:gd name="connsiteX24" fmla="*/ 738376 w 738375"/>
                  <a:gd name="connsiteY24" fmla="*/ 284128 h 284317"/>
                  <a:gd name="connsiteX25" fmla="*/ 722215 w 738375"/>
                  <a:gd name="connsiteY25" fmla="*/ 250166 h 284317"/>
                  <a:gd name="connsiteX26" fmla="*/ 151345 w 738375"/>
                  <a:gd name="connsiteY26" fmla="*/ 159852 h 284317"/>
                  <a:gd name="connsiteX27" fmla="*/ 216940 w 738375"/>
                  <a:gd name="connsiteY27" fmla="*/ 69348 h 284317"/>
                  <a:gd name="connsiteX28" fmla="*/ 233101 w 738375"/>
                  <a:gd name="connsiteY28" fmla="*/ 159852 h 284317"/>
                  <a:gd name="connsiteX29" fmla="*/ 151345 w 738375"/>
                  <a:gd name="connsiteY29" fmla="*/ 159852 h 284317"/>
                  <a:gd name="connsiteX30" fmla="*/ 510979 w 738375"/>
                  <a:gd name="connsiteY30" fmla="*/ 159852 h 284317"/>
                  <a:gd name="connsiteX31" fmla="*/ 576574 w 738375"/>
                  <a:gd name="connsiteY31" fmla="*/ 69348 h 284317"/>
                  <a:gd name="connsiteX32" fmla="*/ 592735 w 738375"/>
                  <a:gd name="connsiteY32" fmla="*/ 159852 h 284317"/>
                  <a:gd name="connsiteX33" fmla="*/ 510979 w 738375"/>
                  <a:gd name="connsiteY33" fmla="*/ 159852 h 28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38375" h="284317">
                    <a:moveTo>
                      <a:pt x="722215" y="250355"/>
                    </a:moveTo>
                    <a:cubicBezTo>
                      <a:pt x="721359" y="245517"/>
                      <a:pt x="681717" y="0"/>
                      <a:pt x="681717" y="0"/>
                    </a:cubicBezTo>
                    <a:lnTo>
                      <a:pt x="555469" y="0"/>
                    </a:lnTo>
                    <a:lnTo>
                      <a:pt x="562789" y="16981"/>
                    </a:lnTo>
                    <a:cubicBezTo>
                      <a:pt x="562789" y="16981"/>
                      <a:pt x="418765" y="217247"/>
                      <a:pt x="402508" y="237453"/>
                    </a:cubicBezTo>
                    <a:cubicBezTo>
                      <a:pt x="392717" y="249691"/>
                      <a:pt x="379027" y="264206"/>
                      <a:pt x="369806" y="273882"/>
                    </a:cubicBezTo>
                    <a:cubicBezTo>
                      <a:pt x="364862" y="264680"/>
                      <a:pt x="363151" y="253771"/>
                      <a:pt x="362581" y="250355"/>
                    </a:cubicBezTo>
                    <a:cubicBezTo>
                      <a:pt x="361725" y="245517"/>
                      <a:pt x="322083" y="0"/>
                      <a:pt x="322083" y="0"/>
                    </a:cubicBezTo>
                    <a:lnTo>
                      <a:pt x="195835" y="0"/>
                    </a:lnTo>
                    <a:lnTo>
                      <a:pt x="203156" y="16981"/>
                    </a:lnTo>
                    <a:cubicBezTo>
                      <a:pt x="203156" y="16981"/>
                      <a:pt x="59131" y="217247"/>
                      <a:pt x="42875" y="237453"/>
                    </a:cubicBezTo>
                    <a:cubicBezTo>
                      <a:pt x="26713" y="257660"/>
                      <a:pt x="0" y="284318"/>
                      <a:pt x="0" y="284318"/>
                    </a:cubicBezTo>
                    <a:lnTo>
                      <a:pt x="81757" y="284318"/>
                    </a:lnTo>
                    <a:cubicBezTo>
                      <a:pt x="76053" y="271416"/>
                      <a:pt x="83373" y="253581"/>
                      <a:pt x="83373" y="253581"/>
                    </a:cubicBezTo>
                    <a:lnTo>
                      <a:pt x="116551" y="208329"/>
                    </a:lnTo>
                    <a:lnTo>
                      <a:pt x="241182" y="208329"/>
                    </a:lnTo>
                    <a:cubicBezTo>
                      <a:pt x="241182" y="208329"/>
                      <a:pt x="246886" y="240679"/>
                      <a:pt x="248502" y="251114"/>
                    </a:cubicBezTo>
                    <a:cubicBezTo>
                      <a:pt x="250118" y="261644"/>
                      <a:pt x="242037" y="278531"/>
                      <a:pt x="234717" y="284223"/>
                    </a:cubicBezTo>
                    <a:lnTo>
                      <a:pt x="441390" y="284223"/>
                    </a:lnTo>
                    <a:cubicBezTo>
                      <a:pt x="435686" y="271321"/>
                      <a:pt x="443006" y="253486"/>
                      <a:pt x="443006" y="253486"/>
                    </a:cubicBezTo>
                    <a:lnTo>
                      <a:pt x="476184" y="208234"/>
                    </a:lnTo>
                    <a:lnTo>
                      <a:pt x="600816" y="208234"/>
                    </a:lnTo>
                    <a:cubicBezTo>
                      <a:pt x="600816" y="208234"/>
                      <a:pt x="606520" y="240584"/>
                      <a:pt x="608136" y="251019"/>
                    </a:cubicBezTo>
                    <a:cubicBezTo>
                      <a:pt x="609752" y="261550"/>
                      <a:pt x="604238" y="277298"/>
                      <a:pt x="594351" y="284128"/>
                    </a:cubicBezTo>
                    <a:lnTo>
                      <a:pt x="738376" y="284128"/>
                    </a:lnTo>
                    <a:cubicBezTo>
                      <a:pt x="726207" y="276064"/>
                      <a:pt x="722975" y="255004"/>
                      <a:pt x="722215" y="250166"/>
                    </a:cubicBezTo>
                    <a:close/>
                    <a:moveTo>
                      <a:pt x="151345" y="159852"/>
                    </a:moveTo>
                    <a:lnTo>
                      <a:pt x="216940" y="69348"/>
                    </a:lnTo>
                    <a:lnTo>
                      <a:pt x="233101" y="159852"/>
                    </a:lnTo>
                    <a:lnTo>
                      <a:pt x="151345" y="159852"/>
                    </a:lnTo>
                    <a:close/>
                    <a:moveTo>
                      <a:pt x="510979" y="159852"/>
                    </a:moveTo>
                    <a:lnTo>
                      <a:pt x="576574" y="69348"/>
                    </a:lnTo>
                    <a:lnTo>
                      <a:pt x="592735" y="159852"/>
                    </a:lnTo>
                    <a:lnTo>
                      <a:pt x="510979" y="159852"/>
                    </a:ln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FD6D33B8-81FD-6EF1-EAB3-63816BEDC483}"/>
                  </a:ext>
                </a:extLst>
              </p:cNvPr>
              <p:cNvSpPr/>
              <p:nvPr/>
            </p:nvSpPr>
            <p:spPr>
              <a:xfrm>
                <a:off x="3367182" y="1169378"/>
                <a:ext cx="346263" cy="284317"/>
              </a:xfrm>
              <a:custGeom>
                <a:avLst/>
                <a:gdLst>
                  <a:gd name="connsiteX0" fmla="*/ 293778 w 346263"/>
                  <a:gd name="connsiteY0" fmla="*/ 0 h 284317"/>
                  <a:gd name="connsiteX1" fmla="*/ 129504 w 346263"/>
                  <a:gd name="connsiteY1" fmla="*/ 0 h 284317"/>
                  <a:gd name="connsiteX2" fmla="*/ 46987 w 346263"/>
                  <a:gd name="connsiteY2" fmla="*/ 52462 h 284317"/>
                  <a:gd name="connsiteX3" fmla="*/ 2496 w 346263"/>
                  <a:gd name="connsiteY3" fmla="*/ 217247 h 284317"/>
                  <a:gd name="connsiteX4" fmla="*/ 48603 w 346263"/>
                  <a:gd name="connsiteY4" fmla="*/ 284318 h 284317"/>
                  <a:gd name="connsiteX5" fmla="*/ 219341 w 346263"/>
                  <a:gd name="connsiteY5" fmla="*/ 284318 h 284317"/>
                  <a:gd name="connsiteX6" fmla="*/ 301858 w 346263"/>
                  <a:gd name="connsiteY6" fmla="*/ 228631 h 284317"/>
                  <a:gd name="connsiteX7" fmla="*/ 344733 w 346263"/>
                  <a:gd name="connsiteY7" fmla="*/ 59861 h 284317"/>
                  <a:gd name="connsiteX8" fmla="*/ 293778 w 346263"/>
                  <a:gd name="connsiteY8" fmla="*/ 95 h 284317"/>
                  <a:gd name="connsiteX9" fmla="*/ 236738 w 346263"/>
                  <a:gd name="connsiteY9" fmla="*/ 69822 h 284317"/>
                  <a:gd name="connsiteX10" fmla="*/ 198331 w 346263"/>
                  <a:gd name="connsiteY10" fmla="*/ 221231 h 284317"/>
                  <a:gd name="connsiteX11" fmla="*/ 177322 w 346263"/>
                  <a:gd name="connsiteY11" fmla="*/ 238212 h 284317"/>
                  <a:gd name="connsiteX12" fmla="*/ 126367 w 346263"/>
                  <a:gd name="connsiteY12" fmla="*/ 238212 h 284317"/>
                  <a:gd name="connsiteX13" fmla="*/ 109350 w 346263"/>
                  <a:gd name="connsiteY13" fmla="*/ 222085 h 284317"/>
                  <a:gd name="connsiteX14" fmla="*/ 148992 w 346263"/>
                  <a:gd name="connsiteY14" fmla="*/ 65364 h 284317"/>
                  <a:gd name="connsiteX15" fmla="*/ 166770 w 346263"/>
                  <a:gd name="connsiteY15" fmla="*/ 50849 h 284317"/>
                  <a:gd name="connsiteX16" fmla="*/ 223809 w 346263"/>
                  <a:gd name="connsiteY16" fmla="*/ 50849 h 284317"/>
                  <a:gd name="connsiteX17" fmla="*/ 236738 w 346263"/>
                  <a:gd name="connsiteY17" fmla="*/ 69822 h 28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6263" h="284317">
                    <a:moveTo>
                      <a:pt x="293778" y="0"/>
                    </a:moveTo>
                    <a:lnTo>
                      <a:pt x="129504" y="0"/>
                    </a:lnTo>
                    <a:cubicBezTo>
                      <a:pt x="101174" y="0"/>
                      <a:pt x="59916" y="14515"/>
                      <a:pt x="46987" y="52462"/>
                    </a:cubicBezTo>
                    <a:cubicBezTo>
                      <a:pt x="34058" y="90409"/>
                      <a:pt x="2496" y="217247"/>
                      <a:pt x="2496" y="217247"/>
                    </a:cubicBezTo>
                    <a:cubicBezTo>
                      <a:pt x="-8056" y="260886"/>
                      <a:pt x="16281" y="284318"/>
                      <a:pt x="48603" y="284318"/>
                    </a:cubicBezTo>
                    <a:lnTo>
                      <a:pt x="219341" y="284318"/>
                    </a:lnTo>
                    <a:cubicBezTo>
                      <a:pt x="246815" y="284318"/>
                      <a:pt x="285697" y="278626"/>
                      <a:pt x="301858" y="228631"/>
                    </a:cubicBezTo>
                    <a:cubicBezTo>
                      <a:pt x="318019" y="178541"/>
                      <a:pt x="339884" y="83294"/>
                      <a:pt x="344733" y="59861"/>
                    </a:cubicBezTo>
                    <a:cubicBezTo>
                      <a:pt x="349581" y="36429"/>
                      <a:pt x="345493" y="95"/>
                      <a:pt x="293778" y="95"/>
                    </a:cubicBezTo>
                    <a:close/>
                    <a:moveTo>
                      <a:pt x="236738" y="69822"/>
                    </a:moveTo>
                    <a:cubicBezTo>
                      <a:pt x="234076" y="83673"/>
                      <a:pt x="201564" y="210796"/>
                      <a:pt x="198331" y="221231"/>
                    </a:cubicBezTo>
                    <a:cubicBezTo>
                      <a:pt x="195099" y="231666"/>
                      <a:pt x="189395" y="238212"/>
                      <a:pt x="177322" y="238212"/>
                    </a:cubicBezTo>
                    <a:lnTo>
                      <a:pt x="126367" y="238212"/>
                    </a:lnTo>
                    <a:cubicBezTo>
                      <a:pt x="115054" y="238212"/>
                      <a:pt x="106118" y="236599"/>
                      <a:pt x="109350" y="222085"/>
                    </a:cubicBezTo>
                    <a:cubicBezTo>
                      <a:pt x="109350" y="222085"/>
                      <a:pt x="145760" y="73522"/>
                      <a:pt x="148992" y="65364"/>
                    </a:cubicBezTo>
                    <a:cubicBezTo>
                      <a:pt x="152225" y="57300"/>
                      <a:pt x="158689" y="50849"/>
                      <a:pt x="166770" y="50849"/>
                    </a:cubicBezTo>
                    <a:lnTo>
                      <a:pt x="223809" y="50849"/>
                    </a:lnTo>
                    <a:cubicBezTo>
                      <a:pt x="231129" y="50849"/>
                      <a:pt x="239970" y="53316"/>
                      <a:pt x="236738" y="69822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" name="Graphic 6">
              <a:extLst>
                <a:ext uri="{FF2B5EF4-FFF2-40B4-BE49-F238E27FC236}">
                  <a16:creationId xmlns:a16="http://schemas.microsoft.com/office/drawing/2014/main" id="{88EB1B64-4536-DBA3-D629-C9C8A3116165}"/>
                </a:ext>
              </a:extLst>
            </p:cNvPr>
            <p:cNvGrpSpPr/>
            <p:nvPr/>
          </p:nvGrpSpPr>
          <p:grpSpPr>
            <a:xfrm>
              <a:off x="5237815" y="1129913"/>
              <a:ext cx="2019576" cy="372165"/>
              <a:chOff x="5237815" y="1129913"/>
              <a:chExt cx="2019576" cy="372165"/>
            </a:xfrm>
          </p:grpSpPr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7FF76B3E-6840-01EF-438B-15F62FC3736B}"/>
                  </a:ext>
                </a:extLst>
              </p:cNvPr>
              <p:cNvSpPr/>
              <p:nvPr/>
            </p:nvSpPr>
            <p:spPr>
              <a:xfrm>
                <a:off x="5237815" y="1130008"/>
                <a:ext cx="430172" cy="371975"/>
              </a:xfrm>
              <a:custGeom>
                <a:avLst/>
                <a:gdLst>
                  <a:gd name="connsiteX0" fmla="*/ 331019 w 430172"/>
                  <a:gd name="connsiteY0" fmla="*/ 240204 h 371975"/>
                  <a:gd name="connsiteX1" fmla="*/ 303735 w 430172"/>
                  <a:gd name="connsiteY1" fmla="*/ 215729 h 371975"/>
                  <a:gd name="connsiteX2" fmla="*/ 98583 w 430172"/>
                  <a:gd name="connsiteY2" fmla="*/ 215729 h 371975"/>
                  <a:gd name="connsiteX3" fmla="*/ 98583 w 430172"/>
                  <a:gd name="connsiteY3" fmla="*/ 299117 h 371975"/>
                  <a:gd name="connsiteX4" fmla="*/ 303735 w 430172"/>
                  <a:gd name="connsiteY4" fmla="*/ 299117 h 371975"/>
                  <a:gd name="connsiteX5" fmla="*/ 331019 w 430172"/>
                  <a:gd name="connsiteY5" fmla="*/ 271985 h 371975"/>
                  <a:gd name="connsiteX6" fmla="*/ 331019 w 430172"/>
                  <a:gd name="connsiteY6" fmla="*/ 240015 h 371975"/>
                  <a:gd name="connsiteX7" fmla="*/ 331019 w 430172"/>
                  <a:gd name="connsiteY7" fmla="*/ 240015 h 371975"/>
                  <a:gd name="connsiteX8" fmla="*/ 329783 w 430172"/>
                  <a:gd name="connsiteY8" fmla="*/ 98283 h 371975"/>
                  <a:gd name="connsiteX9" fmla="*/ 302499 w 430172"/>
                  <a:gd name="connsiteY9" fmla="*/ 71151 h 371975"/>
                  <a:gd name="connsiteX10" fmla="*/ 98583 w 430172"/>
                  <a:gd name="connsiteY10" fmla="*/ 71151 h 371975"/>
                  <a:gd name="connsiteX11" fmla="*/ 98583 w 430172"/>
                  <a:gd name="connsiteY11" fmla="*/ 144957 h 371975"/>
                  <a:gd name="connsiteX12" fmla="*/ 302499 w 430172"/>
                  <a:gd name="connsiteY12" fmla="*/ 144957 h 371975"/>
                  <a:gd name="connsiteX13" fmla="*/ 329783 w 430172"/>
                  <a:gd name="connsiteY13" fmla="*/ 120482 h 371975"/>
                  <a:gd name="connsiteX14" fmla="*/ 329783 w 430172"/>
                  <a:gd name="connsiteY14" fmla="*/ 98093 h 371975"/>
                  <a:gd name="connsiteX15" fmla="*/ 329783 w 430172"/>
                  <a:gd name="connsiteY15" fmla="*/ 98093 h 371975"/>
                  <a:gd name="connsiteX16" fmla="*/ 335392 w 430172"/>
                  <a:gd name="connsiteY16" fmla="*/ 371975 h 371975"/>
                  <a:gd name="connsiteX17" fmla="*/ 0 w 430172"/>
                  <a:gd name="connsiteY17" fmla="*/ 371975 h 371975"/>
                  <a:gd name="connsiteX18" fmla="*/ 0 w 430172"/>
                  <a:gd name="connsiteY18" fmla="*/ 0 h 371975"/>
                  <a:gd name="connsiteX19" fmla="*/ 335392 w 430172"/>
                  <a:gd name="connsiteY19" fmla="*/ 0 h 371975"/>
                  <a:gd name="connsiteX20" fmla="*/ 427130 w 430172"/>
                  <a:gd name="connsiteY20" fmla="*/ 78645 h 371975"/>
                  <a:gd name="connsiteX21" fmla="*/ 427130 w 430172"/>
                  <a:gd name="connsiteY21" fmla="*/ 99421 h 371975"/>
                  <a:gd name="connsiteX22" fmla="*/ 344613 w 430172"/>
                  <a:gd name="connsiteY22" fmla="*/ 179584 h 371975"/>
                  <a:gd name="connsiteX23" fmla="*/ 430173 w 430172"/>
                  <a:gd name="connsiteY23" fmla="*/ 261360 h 371975"/>
                  <a:gd name="connsiteX24" fmla="*/ 430173 w 430172"/>
                  <a:gd name="connsiteY24" fmla="*/ 293330 h 371975"/>
                  <a:gd name="connsiteX25" fmla="*/ 335297 w 430172"/>
                  <a:gd name="connsiteY25" fmla="*/ 371975 h 37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30172" h="371975">
                    <a:moveTo>
                      <a:pt x="331019" y="240204"/>
                    </a:moveTo>
                    <a:cubicBezTo>
                      <a:pt x="331019" y="225310"/>
                      <a:pt x="321132" y="215729"/>
                      <a:pt x="303735" y="215729"/>
                    </a:cubicBezTo>
                    <a:lnTo>
                      <a:pt x="98583" y="215729"/>
                    </a:lnTo>
                    <a:lnTo>
                      <a:pt x="98583" y="299117"/>
                    </a:lnTo>
                    <a:lnTo>
                      <a:pt x="303735" y="299117"/>
                    </a:lnTo>
                    <a:cubicBezTo>
                      <a:pt x="321037" y="299117"/>
                      <a:pt x="331019" y="286879"/>
                      <a:pt x="331019" y="271985"/>
                    </a:cubicBezTo>
                    <a:lnTo>
                      <a:pt x="331019" y="240015"/>
                    </a:lnTo>
                    <a:lnTo>
                      <a:pt x="331019" y="240015"/>
                    </a:lnTo>
                    <a:close/>
                    <a:moveTo>
                      <a:pt x="329783" y="98283"/>
                    </a:moveTo>
                    <a:cubicBezTo>
                      <a:pt x="329783" y="83389"/>
                      <a:pt x="319896" y="71151"/>
                      <a:pt x="302499" y="71151"/>
                    </a:cubicBezTo>
                    <a:lnTo>
                      <a:pt x="98583" y="71151"/>
                    </a:lnTo>
                    <a:lnTo>
                      <a:pt x="98583" y="144957"/>
                    </a:lnTo>
                    <a:lnTo>
                      <a:pt x="302499" y="144957"/>
                    </a:lnTo>
                    <a:cubicBezTo>
                      <a:pt x="319801" y="144957"/>
                      <a:pt x="329783" y="135376"/>
                      <a:pt x="329783" y="120482"/>
                    </a:cubicBezTo>
                    <a:lnTo>
                      <a:pt x="329783" y="98093"/>
                    </a:lnTo>
                    <a:lnTo>
                      <a:pt x="329783" y="98093"/>
                    </a:lnTo>
                    <a:close/>
                    <a:moveTo>
                      <a:pt x="335392" y="371975"/>
                    </a:moveTo>
                    <a:lnTo>
                      <a:pt x="0" y="371975"/>
                    </a:lnTo>
                    <a:lnTo>
                      <a:pt x="0" y="0"/>
                    </a:lnTo>
                    <a:lnTo>
                      <a:pt x="335392" y="0"/>
                    </a:lnTo>
                    <a:cubicBezTo>
                      <a:pt x="381214" y="0"/>
                      <a:pt x="427130" y="38801"/>
                      <a:pt x="427130" y="78645"/>
                    </a:cubicBezTo>
                    <a:lnTo>
                      <a:pt x="427130" y="99421"/>
                    </a:lnTo>
                    <a:cubicBezTo>
                      <a:pt x="427130" y="139835"/>
                      <a:pt x="390625" y="174272"/>
                      <a:pt x="344613" y="179584"/>
                    </a:cubicBezTo>
                    <a:cubicBezTo>
                      <a:pt x="389294" y="183284"/>
                      <a:pt x="430173" y="219523"/>
                      <a:pt x="430173" y="261360"/>
                    </a:cubicBezTo>
                    <a:lnTo>
                      <a:pt x="430173" y="293330"/>
                    </a:lnTo>
                    <a:cubicBezTo>
                      <a:pt x="430173" y="333269"/>
                      <a:pt x="381214" y="371975"/>
                      <a:pt x="335297" y="371975"/>
                    </a:cubicBezTo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844E3B93-F47F-62C0-692E-10676B827FF8}"/>
                  </a:ext>
                </a:extLst>
              </p:cNvPr>
              <p:cNvSpPr/>
              <p:nvPr/>
            </p:nvSpPr>
            <p:spPr>
              <a:xfrm>
                <a:off x="5707155" y="1130008"/>
                <a:ext cx="534459" cy="372070"/>
              </a:xfrm>
              <a:custGeom>
                <a:avLst/>
                <a:gdLst>
                  <a:gd name="connsiteX0" fmla="*/ 263903 w 534459"/>
                  <a:gd name="connsiteY0" fmla="*/ 100370 h 372070"/>
                  <a:gd name="connsiteX1" fmla="*/ 340145 w 534459"/>
                  <a:gd name="connsiteY1" fmla="*/ 232236 h 372070"/>
                  <a:gd name="connsiteX2" fmla="*/ 187660 w 534459"/>
                  <a:gd name="connsiteY2" fmla="*/ 232236 h 372070"/>
                  <a:gd name="connsiteX3" fmla="*/ 263903 w 534459"/>
                  <a:gd name="connsiteY3" fmla="*/ 100370 h 372070"/>
                  <a:gd name="connsiteX4" fmla="*/ 224355 w 534459"/>
                  <a:gd name="connsiteY4" fmla="*/ 0 h 372070"/>
                  <a:gd name="connsiteX5" fmla="*/ 0 w 534459"/>
                  <a:gd name="connsiteY5" fmla="*/ 372070 h 372070"/>
                  <a:gd name="connsiteX6" fmla="*/ 107329 w 534459"/>
                  <a:gd name="connsiteY6" fmla="*/ 372070 h 372070"/>
                  <a:gd name="connsiteX7" fmla="*/ 145165 w 534459"/>
                  <a:gd name="connsiteY7" fmla="*/ 306801 h 372070"/>
                  <a:gd name="connsiteX8" fmla="*/ 383210 w 534459"/>
                  <a:gd name="connsiteY8" fmla="*/ 306801 h 372070"/>
                  <a:gd name="connsiteX9" fmla="*/ 421046 w 534459"/>
                  <a:gd name="connsiteY9" fmla="*/ 372070 h 372070"/>
                  <a:gd name="connsiteX10" fmla="*/ 534460 w 534459"/>
                  <a:gd name="connsiteY10" fmla="*/ 372070 h 372070"/>
                  <a:gd name="connsiteX11" fmla="*/ 313432 w 534459"/>
                  <a:gd name="connsiteY11" fmla="*/ 0 h 372070"/>
                  <a:gd name="connsiteX12" fmla="*/ 224165 w 534459"/>
                  <a:gd name="connsiteY12" fmla="*/ 0 h 372070"/>
                  <a:gd name="connsiteX13" fmla="*/ 224260 w 534459"/>
                  <a:gd name="connsiteY13" fmla="*/ 0 h 37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34459" h="372070">
                    <a:moveTo>
                      <a:pt x="263903" y="100370"/>
                    </a:moveTo>
                    <a:lnTo>
                      <a:pt x="340145" y="232236"/>
                    </a:lnTo>
                    <a:lnTo>
                      <a:pt x="187660" y="232236"/>
                    </a:lnTo>
                    <a:cubicBezTo>
                      <a:pt x="187660" y="232236"/>
                      <a:pt x="263903" y="100370"/>
                      <a:pt x="263903" y="100370"/>
                    </a:cubicBezTo>
                    <a:close/>
                    <a:moveTo>
                      <a:pt x="224355" y="0"/>
                    </a:moveTo>
                    <a:lnTo>
                      <a:pt x="0" y="372070"/>
                    </a:lnTo>
                    <a:lnTo>
                      <a:pt x="107329" y="372070"/>
                    </a:lnTo>
                    <a:lnTo>
                      <a:pt x="145165" y="306801"/>
                    </a:lnTo>
                    <a:lnTo>
                      <a:pt x="383210" y="306801"/>
                    </a:lnTo>
                    <a:lnTo>
                      <a:pt x="421046" y="372070"/>
                    </a:lnTo>
                    <a:lnTo>
                      <a:pt x="534460" y="372070"/>
                    </a:lnTo>
                    <a:lnTo>
                      <a:pt x="313432" y="0"/>
                    </a:lnTo>
                    <a:lnTo>
                      <a:pt x="224165" y="0"/>
                    </a:lnTo>
                    <a:lnTo>
                      <a:pt x="224260" y="0"/>
                    </a:lnTo>
                    <a:close/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B2553175-26A7-81A3-A061-76779CF72844}"/>
                  </a:ext>
                </a:extLst>
              </p:cNvPr>
              <p:cNvSpPr/>
              <p:nvPr/>
            </p:nvSpPr>
            <p:spPr>
              <a:xfrm>
                <a:off x="6272986" y="1129913"/>
                <a:ext cx="436446" cy="372070"/>
              </a:xfrm>
              <a:custGeom>
                <a:avLst/>
                <a:gdLst>
                  <a:gd name="connsiteX0" fmla="*/ 335392 w 436446"/>
                  <a:gd name="connsiteY0" fmla="*/ 372070 h 372070"/>
                  <a:gd name="connsiteX1" fmla="*/ 99819 w 436446"/>
                  <a:gd name="connsiteY1" fmla="*/ 372070 h 372070"/>
                  <a:gd name="connsiteX2" fmla="*/ 0 w 436446"/>
                  <a:gd name="connsiteY2" fmla="*/ 291907 h 372070"/>
                  <a:gd name="connsiteX3" fmla="*/ 0 w 436446"/>
                  <a:gd name="connsiteY3" fmla="*/ 273788 h 372070"/>
                  <a:gd name="connsiteX4" fmla="*/ 100390 w 436446"/>
                  <a:gd name="connsiteY4" fmla="*/ 259463 h 372070"/>
                  <a:gd name="connsiteX5" fmla="*/ 100390 w 436446"/>
                  <a:gd name="connsiteY5" fmla="*/ 294564 h 372070"/>
                  <a:gd name="connsiteX6" fmla="*/ 334727 w 436446"/>
                  <a:gd name="connsiteY6" fmla="*/ 294564 h 372070"/>
                  <a:gd name="connsiteX7" fmla="*/ 334727 w 436446"/>
                  <a:gd name="connsiteY7" fmla="*/ 225500 h 372070"/>
                  <a:gd name="connsiteX8" fmla="*/ 102956 w 436446"/>
                  <a:gd name="connsiteY8" fmla="*/ 225500 h 372070"/>
                  <a:gd name="connsiteX9" fmla="*/ 9412 w 436446"/>
                  <a:gd name="connsiteY9" fmla="*/ 145337 h 372070"/>
                  <a:gd name="connsiteX10" fmla="*/ 9412 w 436446"/>
                  <a:gd name="connsiteY10" fmla="*/ 86899 h 372070"/>
                  <a:gd name="connsiteX11" fmla="*/ 110467 w 436446"/>
                  <a:gd name="connsiteY11" fmla="*/ 0 h 372070"/>
                  <a:gd name="connsiteX12" fmla="*/ 331780 w 436446"/>
                  <a:gd name="connsiteY12" fmla="*/ 0 h 372070"/>
                  <a:gd name="connsiteX13" fmla="*/ 431599 w 436446"/>
                  <a:gd name="connsiteY13" fmla="*/ 80163 h 372070"/>
                  <a:gd name="connsiteX14" fmla="*/ 431599 w 436446"/>
                  <a:gd name="connsiteY14" fmla="*/ 95626 h 372070"/>
                  <a:gd name="connsiteX15" fmla="*/ 331209 w 436446"/>
                  <a:gd name="connsiteY15" fmla="*/ 109951 h 372070"/>
                  <a:gd name="connsiteX16" fmla="*/ 331209 w 436446"/>
                  <a:gd name="connsiteY16" fmla="*/ 77507 h 372070"/>
                  <a:gd name="connsiteX17" fmla="*/ 111132 w 436446"/>
                  <a:gd name="connsiteY17" fmla="*/ 77507 h 372070"/>
                  <a:gd name="connsiteX18" fmla="*/ 111132 w 436446"/>
                  <a:gd name="connsiteY18" fmla="*/ 146570 h 372070"/>
                  <a:gd name="connsiteX19" fmla="*/ 342902 w 436446"/>
                  <a:gd name="connsiteY19" fmla="*/ 146570 h 372070"/>
                  <a:gd name="connsiteX20" fmla="*/ 436447 w 436446"/>
                  <a:gd name="connsiteY20" fmla="*/ 226733 h 372070"/>
                  <a:gd name="connsiteX21" fmla="*/ 436447 w 436446"/>
                  <a:gd name="connsiteY21" fmla="*/ 285172 h 372070"/>
                  <a:gd name="connsiteX22" fmla="*/ 335392 w 436446"/>
                  <a:gd name="connsiteY22" fmla="*/ 371786 h 37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6446" h="372070">
                    <a:moveTo>
                      <a:pt x="335392" y="372070"/>
                    </a:moveTo>
                    <a:lnTo>
                      <a:pt x="99819" y="372070"/>
                    </a:lnTo>
                    <a:cubicBezTo>
                      <a:pt x="47723" y="372070"/>
                      <a:pt x="0" y="330613"/>
                      <a:pt x="0" y="291907"/>
                    </a:cubicBezTo>
                    <a:lnTo>
                      <a:pt x="0" y="273788"/>
                    </a:lnTo>
                    <a:lnTo>
                      <a:pt x="100390" y="259463"/>
                    </a:lnTo>
                    <a:lnTo>
                      <a:pt x="100390" y="294564"/>
                    </a:lnTo>
                    <a:lnTo>
                      <a:pt x="334727" y="294564"/>
                    </a:lnTo>
                    <a:lnTo>
                      <a:pt x="334727" y="225500"/>
                    </a:lnTo>
                    <a:lnTo>
                      <a:pt x="102956" y="225500"/>
                    </a:lnTo>
                    <a:cubicBezTo>
                      <a:pt x="57135" y="225500"/>
                      <a:pt x="9412" y="185086"/>
                      <a:pt x="9412" y="145337"/>
                    </a:cubicBezTo>
                    <a:lnTo>
                      <a:pt x="9412" y="86899"/>
                    </a:lnTo>
                    <a:cubicBezTo>
                      <a:pt x="9412" y="46865"/>
                      <a:pt x="64550" y="0"/>
                      <a:pt x="110467" y="0"/>
                    </a:cubicBezTo>
                    <a:lnTo>
                      <a:pt x="331780" y="0"/>
                    </a:lnTo>
                    <a:cubicBezTo>
                      <a:pt x="383876" y="0"/>
                      <a:pt x="431599" y="41457"/>
                      <a:pt x="431599" y="80163"/>
                    </a:cubicBezTo>
                    <a:lnTo>
                      <a:pt x="431599" y="95626"/>
                    </a:lnTo>
                    <a:lnTo>
                      <a:pt x="331209" y="109951"/>
                    </a:lnTo>
                    <a:lnTo>
                      <a:pt x="331209" y="77507"/>
                    </a:lnTo>
                    <a:lnTo>
                      <a:pt x="111132" y="77507"/>
                    </a:lnTo>
                    <a:lnTo>
                      <a:pt x="111132" y="146570"/>
                    </a:lnTo>
                    <a:lnTo>
                      <a:pt x="342902" y="146570"/>
                    </a:lnTo>
                    <a:cubicBezTo>
                      <a:pt x="388724" y="146570"/>
                      <a:pt x="436447" y="186984"/>
                      <a:pt x="436447" y="226733"/>
                    </a:cubicBezTo>
                    <a:lnTo>
                      <a:pt x="436447" y="285172"/>
                    </a:lnTo>
                    <a:cubicBezTo>
                      <a:pt x="436447" y="325111"/>
                      <a:pt x="381309" y="371786"/>
                      <a:pt x="335392" y="371786"/>
                    </a:cubicBezTo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0F1A0083-7D4B-4EC6-D59A-8D8EEE935133}"/>
                  </a:ext>
                </a:extLst>
              </p:cNvPr>
              <p:cNvSpPr/>
              <p:nvPr/>
            </p:nvSpPr>
            <p:spPr>
              <a:xfrm>
                <a:off x="6752879" y="1130008"/>
                <a:ext cx="504513" cy="371975"/>
              </a:xfrm>
              <a:custGeom>
                <a:avLst/>
                <a:gdLst>
                  <a:gd name="connsiteX0" fmla="*/ 359444 w 504513"/>
                  <a:gd name="connsiteY0" fmla="*/ 0 h 371975"/>
                  <a:gd name="connsiteX1" fmla="*/ 248407 w 504513"/>
                  <a:gd name="connsiteY1" fmla="*/ 119059 h 371975"/>
                  <a:gd name="connsiteX2" fmla="*/ 133853 w 504513"/>
                  <a:gd name="connsiteY2" fmla="*/ 0 h 371975"/>
                  <a:gd name="connsiteX3" fmla="*/ 6084 w 504513"/>
                  <a:gd name="connsiteY3" fmla="*/ 0 h 371975"/>
                  <a:gd name="connsiteX4" fmla="*/ 185283 w 504513"/>
                  <a:gd name="connsiteY4" fmla="*/ 180058 h 371975"/>
                  <a:gd name="connsiteX5" fmla="*/ 0 w 504513"/>
                  <a:gd name="connsiteY5" fmla="*/ 371975 h 371975"/>
                  <a:gd name="connsiteX6" fmla="*/ 116456 w 504513"/>
                  <a:gd name="connsiteY6" fmla="*/ 371975 h 371975"/>
                  <a:gd name="connsiteX7" fmla="*/ 244890 w 504513"/>
                  <a:gd name="connsiteY7" fmla="*/ 234892 h 371975"/>
                  <a:gd name="connsiteX8" fmla="*/ 376841 w 504513"/>
                  <a:gd name="connsiteY8" fmla="*/ 371975 h 371975"/>
                  <a:gd name="connsiteX9" fmla="*/ 504514 w 504513"/>
                  <a:gd name="connsiteY9" fmla="*/ 371975 h 371975"/>
                  <a:gd name="connsiteX10" fmla="*/ 307348 w 504513"/>
                  <a:gd name="connsiteY10" fmla="*/ 174177 h 371975"/>
                  <a:gd name="connsiteX11" fmla="*/ 475994 w 504513"/>
                  <a:gd name="connsiteY11" fmla="*/ 0 h 371975"/>
                  <a:gd name="connsiteX12" fmla="*/ 359444 w 504513"/>
                  <a:gd name="connsiteY12" fmla="*/ 0 h 37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4513" h="371975">
                    <a:moveTo>
                      <a:pt x="359444" y="0"/>
                    </a:moveTo>
                    <a:lnTo>
                      <a:pt x="248407" y="119059"/>
                    </a:lnTo>
                    <a:lnTo>
                      <a:pt x="133853" y="0"/>
                    </a:lnTo>
                    <a:lnTo>
                      <a:pt x="6084" y="0"/>
                    </a:lnTo>
                    <a:lnTo>
                      <a:pt x="185283" y="180058"/>
                    </a:lnTo>
                    <a:lnTo>
                      <a:pt x="0" y="371975"/>
                    </a:lnTo>
                    <a:lnTo>
                      <a:pt x="116456" y="371975"/>
                    </a:lnTo>
                    <a:lnTo>
                      <a:pt x="244890" y="234892"/>
                    </a:lnTo>
                    <a:lnTo>
                      <a:pt x="376841" y="371975"/>
                    </a:lnTo>
                    <a:lnTo>
                      <a:pt x="504514" y="371975"/>
                    </a:lnTo>
                    <a:lnTo>
                      <a:pt x="307348" y="174177"/>
                    </a:lnTo>
                    <a:lnTo>
                      <a:pt x="475994" y="0"/>
                    </a:lnTo>
                    <a:lnTo>
                      <a:pt x="359444" y="0"/>
                    </a:lnTo>
                    <a:close/>
                  </a:path>
                </a:pathLst>
              </a:custGeom>
              <a:solidFill>
                <a:srgbClr val="A61E23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238D79A5-857F-1407-9F06-45DDBF5E444F}"/>
                </a:ext>
              </a:extLst>
            </p:cNvPr>
            <p:cNvSpPr/>
            <p:nvPr/>
          </p:nvSpPr>
          <p:spPr>
            <a:xfrm>
              <a:off x="4860880" y="1042445"/>
              <a:ext cx="9506" cy="547100"/>
            </a:xfrm>
            <a:custGeom>
              <a:avLst/>
              <a:gdLst>
                <a:gd name="connsiteX0" fmla="*/ 0 w 9506"/>
                <a:gd name="connsiteY0" fmla="*/ 0 h 547100"/>
                <a:gd name="connsiteX1" fmla="*/ 0 w 9506"/>
                <a:gd name="connsiteY1" fmla="*/ 547101 h 5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06" h="547100">
                  <a:moveTo>
                    <a:pt x="0" y="0"/>
                  </a:moveTo>
                  <a:lnTo>
                    <a:pt x="0" y="547101"/>
                  </a:lnTo>
                </a:path>
              </a:pathLst>
            </a:custGeom>
            <a:ln w="9507" cap="flat">
              <a:solidFill>
                <a:srgbClr val="22222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94540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727150-23C5-E161-C03D-0ED420C8A299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E1E1E1"/>
              </a:gs>
              <a:gs pos="46000">
                <a:srgbClr val="D7D7D7"/>
              </a:gs>
              <a:gs pos="100000">
                <a:srgbClr val="C8C8C8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8B46472-5ACD-0B45-5969-91D61D8B4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4DF0CC-101A-CD6F-7DAD-8F8BB86E24E4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356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t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A6ECB21-4351-2D5B-4B1E-7B4E14FDB767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E1E1E1"/>
              </a:gs>
              <a:gs pos="46000">
                <a:srgbClr val="D7D7D7"/>
              </a:gs>
              <a:gs pos="100000">
                <a:srgbClr val="C8C8C8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3129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7ED0F1-39C4-B306-A4F9-5367DB57F913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E1E1E1"/>
              </a:gs>
              <a:gs pos="46000">
                <a:srgbClr val="D7D7D7"/>
              </a:gs>
              <a:gs pos="100000">
                <a:srgbClr val="C8C8C8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9E740D5-C13A-4101-3C09-863B5EA83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0" i="0" spc="-100" baseline="0"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4DDDBF-660D-190E-960D-355F48DAFA7F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17796A9-9DD3-22ED-A4F5-33B69C5B0800}"/>
              </a:ext>
            </a:extLst>
          </p:cNvPr>
          <p:cNvSpPr/>
          <p:nvPr userDrawn="1"/>
        </p:nvSpPr>
        <p:spPr>
          <a:xfrm>
            <a:off x="3320226" y="-165697"/>
            <a:ext cx="2503549" cy="807481"/>
          </a:xfrm>
          <a:prstGeom prst="roundRect">
            <a:avLst>
              <a:gd name="adj" fmla="val 806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3EC8A54-CE02-2616-0B8E-E05E3F9B789D}"/>
              </a:ext>
            </a:extLst>
          </p:cNvPr>
          <p:cNvGrpSpPr/>
          <p:nvPr userDrawn="1"/>
        </p:nvGrpSpPr>
        <p:grpSpPr>
          <a:xfrm>
            <a:off x="3646767" y="174355"/>
            <a:ext cx="1850467" cy="295223"/>
            <a:chOff x="3646767" y="174355"/>
            <a:chExt cx="1850467" cy="295223"/>
          </a:xfrm>
        </p:grpSpPr>
        <p:grpSp>
          <p:nvGrpSpPr>
            <p:cNvPr id="5" name="Graphic 6">
              <a:extLst>
                <a:ext uri="{FF2B5EF4-FFF2-40B4-BE49-F238E27FC236}">
                  <a16:creationId xmlns:a16="http://schemas.microsoft.com/office/drawing/2014/main" id="{907F2D4B-4F7E-A11F-D5B7-131757CDE32F}"/>
                </a:ext>
              </a:extLst>
            </p:cNvPr>
            <p:cNvGrpSpPr/>
            <p:nvPr/>
          </p:nvGrpSpPr>
          <p:grpSpPr>
            <a:xfrm>
              <a:off x="3646767" y="174355"/>
              <a:ext cx="806583" cy="295223"/>
              <a:chOff x="2340972" y="923861"/>
              <a:chExt cx="2142972" cy="784364"/>
            </a:xfrm>
            <a:solidFill>
              <a:schemeClr val="bg2"/>
            </a:solidFill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7F300C3A-9090-BE30-11F6-89F22465FC15}"/>
                  </a:ext>
                </a:extLst>
              </p:cNvPr>
              <p:cNvSpPr/>
              <p:nvPr/>
            </p:nvSpPr>
            <p:spPr>
              <a:xfrm>
                <a:off x="3689860" y="1169378"/>
                <a:ext cx="399846" cy="284602"/>
              </a:xfrm>
              <a:custGeom>
                <a:avLst/>
                <a:gdLst>
                  <a:gd name="connsiteX0" fmla="*/ 327502 w 399846"/>
                  <a:gd name="connsiteY0" fmla="*/ 0 h 284602"/>
                  <a:gd name="connsiteX1" fmla="*/ 332920 w 399846"/>
                  <a:gd name="connsiteY1" fmla="*/ 24001 h 284602"/>
                  <a:gd name="connsiteX2" fmla="*/ 280539 w 399846"/>
                  <a:gd name="connsiteY2" fmla="*/ 233469 h 284602"/>
                  <a:gd name="connsiteX3" fmla="*/ 221218 w 399846"/>
                  <a:gd name="connsiteY3" fmla="*/ 285 h 284602"/>
                  <a:gd name="connsiteX4" fmla="*/ 69493 w 399846"/>
                  <a:gd name="connsiteY4" fmla="*/ 0 h 284602"/>
                  <a:gd name="connsiteX5" fmla="*/ 73961 w 399846"/>
                  <a:gd name="connsiteY5" fmla="*/ 29883 h 284602"/>
                  <a:gd name="connsiteX6" fmla="*/ 15686 w 399846"/>
                  <a:gd name="connsiteY6" fmla="*/ 259273 h 284602"/>
                  <a:gd name="connsiteX7" fmla="*/ 0 w 399846"/>
                  <a:gd name="connsiteY7" fmla="*/ 284602 h 284602"/>
                  <a:gd name="connsiteX8" fmla="*/ 67972 w 399846"/>
                  <a:gd name="connsiteY8" fmla="*/ 284602 h 284602"/>
                  <a:gd name="connsiteX9" fmla="*/ 64169 w 399846"/>
                  <a:gd name="connsiteY9" fmla="*/ 260886 h 284602"/>
                  <a:gd name="connsiteX10" fmla="*/ 116551 w 399846"/>
                  <a:gd name="connsiteY10" fmla="*/ 51418 h 284602"/>
                  <a:gd name="connsiteX11" fmla="*/ 174826 w 399846"/>
                  <a:gd name="connsiteY11" fmla="*/ 284318 h 284602"/>
                  <a:gd name="connsiteX12" fmla="*/ 315143 w 399846"/>
                  <a:gd name="connsiteY12" fmla="*/ 284318 h 284602"/>
                  <a:gd name="connsiteX13" fmla="*/ 382545 w 399846"/>
                  <a:gd name="connsiteY13" fmla="*/ 21820 h 284602"/>
                  <a:gd name="connsiteX14" fmla="*/ 399847 w 399846"/>
                  <a:gd name="connsiteY14" fmla="*/ 0 h 284602"/>
                  <a:gd name="connsiteX15" fmla="*/ 327502 w 399846"/>
                  <a:gd name="connsiteY15" fmla="*/ 0 h 284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9846" h="284602">
                    <a:moveTo>
                      <a:pt x="327502" y="0"/>
                    </a:moveTo>
                    <a:cubicBezTo>
                      <a:pt x="332350" y="4838"/>
                      <a:pt x="334536" y="15843"/>
                      <a:pt x="332920" y="24001"/>
                    </a:cubicBezTo>
                    <a:cubicBezTo>
                      <a:pt x="331304" y="32065"/>
                      <a:pt x="280539" y="233469"/>
                      <a:pt x="280539" y="233469"/>
                    </a:cubicBezTo>
                    <a:lnTo>
                      <a:pt x="221218" y="285"/>
                    </a:lnTo>
                    <a:cubicBezTo>
                      <a:pt x="221218" y="285"/>
                      <a:pt x="86225" y="0"/>
                      <a:pt x="69493" y="0"/>
                    </a:cubicBezTo>
                    <a:cubicBezTo>
                      <a:pt x="77574" y="11669"/>
                      <a:pt x="75577" y="22389"/>
                      <a:pt x="73961" y="29883"/>
                    </a:cubicBezTo>
                    <a:cubicBezTo>
                      <a:pt x="72345" y="37378"/>
                      <a:pt x="19964" y="244758"/>
                      <a:pt x="15686" y="259273"/>
                    </a:cubicBezTo>
                    <a:cubicBezTo>
                      <a:pt x="11408" y="273788"/>
                      <a:pt x="7605" y="280808"/>
                      <a:pt x="0" y="284602"/>
                    </a:cubicBezTo>
                    <a:lnTo>
                      <a:pt x="67972" y="284602"/>
                    </a:lnTo>
                    <a:cubicBezTo>
                      <a:pt x="64169" y="276539"/>
                      <a:pt x="61508" y="272270"/>
                      <a:pt x="64169" y="260886"/>
                    </a:cubicBezTo>
                    <a:cubicBezTo>
                      <a:pt x="66831" y="249596"/>
                      <a:pt x="116551" y="51418"/>
                      <a:pt x="116551" y="51418"/>
                    </a:cubicBezTo>
                    <a:lnTo>
                      <a:pt x="174826" y="284318"/>
                    </a:lnTo>
                    <a:lnTo>
                      <a:pt x="315143" y="284318"/>
                    </a:lnTo>
                    <a:cubicBezTo>
                      <a:pt x="315143" y="284318"/>
                      <a:pt x="379312" y="33678"/>
                      <a:pt x="382545" y="21820"/>
                    </a:cubicBezTo>
                    <a:cubicBezTo>
                      <a:pt x="385777" y="9961"/>
                      <a:pt x="394998" y="2656"/>
                      <a:pt x="399847" y="0"/>
                    </a:cubicBezTo>
                    <a:lnTo>
                      <a:pt x="327502" y="0"/>
                    </a:ln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5E4E7960-279B-7055-5E6A-58A66BDF59C6}"/>
                  </a:ext>
                </a:extLst>
              </p:cNvPr>
              <p:cNvSpPr/>
              <p:nvPr/>
            </p:nvSpPr>
            <p:spPr>
              <a:xfrm>
                <a:off x="2340972" y="923861"/>
                <a:ext cx="2142972" cy="784364"/>
              </a:xfrm>
              <a:custGeom>
                <a:avLst/>
                <a:gdLst>
                  <a:gd name="connsiteX0" fmla="*/ 1071486 w 2142972"/>
                  <a:gd name="connsiteY0" fmla="*/ 0 h 784364"/>
                  <a:gd name="connsiteX1" fmla="*/ 0 w 2142972"/>
                  <a:gd name="connsiteY1" fmla="*/ 392182 h 784364"/>
                  <a:gd name="connsiteX2" fmla="*/ 1071486 w 2142972"/>
                  <a:gd name="connsiteY2" fmla="*/ 784364 h 784364"/>
                  <a:gd name="connsiteX3" fmla="*/ 2142973 w 2142972"/>
                  <a:gd name="connsiteY3" fmla="*/ 392182 h 784364"/>
                  <a:gd name="connsiteX4" fmla="*/ 1071486 w 2142972"/>
                  <a:gd name="connsiteY4" fmla="*/ 0 h 784364"/>
                  <a:gd name="connsiteX5" fmla="*/ 1071486 w 2142972"/>
                  <a:gd name="connsiteY5" fmla="*/ 716249 h 784364"/>
                  <a:gd name="connsiteX6" fmla="*/ 18443 w 2142972"/>
                  <a:gd name="connsiteY6" fmla="*/ 391423 h 784364"/>
                  <a:gd name="connsiteX7" fmla="*/ 1071486 w 2142972"/>
                  <a:gd name="connsiteY7" fmla="*/ 66692 h 784364"/>
                  <a:gd name="connsiteX8" fmla="*/ 2124530 w 2142972"/>
                  <a:gd name="connsiteY8" fmla="*/ 391423 h 784364"/>
                  <a:gd name="connsiteX9" fmla="*/ 1071486 w 2142972"/>
                  <a:gd name="connsiteY9" fmla="*/ 716155 h 784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42972" h="784364">
                    <a:moveTo>
                      <a:pt x="1071486" y="0"/>
                    </a:moveTo>
                    <a:cubicBezTo>
                      <a:pt x="490349" y="0"/>
                      <a:pt x="0" y="175600"/>
                      <a:pt x="0" y="392182"/>
                    </a:cubicBezTo>
                    <a:cubicBezTo>
                      <a:pt x="0" y="608765"/>
                      <a:pt x="479702" y="784364"/>
                      <a:pt x="1071486" y="784364"/>
                    </a:cubicBezTo>
                    <a:cubicBezTo>
                      <a:pt x="1663271" y="784364"/>
                      <a:pt x="2142973" y="608765"/>
                      <a:pt x="2142973" y="392182"/>
                    </a:cubicBezTo>
                    <a:cubicBezTo>
                      <a:pt x="2142973" y="175600"/>
                      <a:pt x="1663271" y="0"/>
                      <a:pt x="1071486" y="0"/>
                    </a:cubicBezTo>
                    <a:close/>
                    <a:moveTo>
                      <a:pt x="1071486" y="716249"/>
                    </a:moveTo>
                    <a:cubicBezTo>
                      <a:pt x="489969" y="716249"/>
                      <a:pt x="18443" y="570818"/>
                      <a:pt x="18443" y="391423"/>
                    </a:cubicBezTo>
                    <a:cubicBezTo>
                      <a:pt x="18443" y="212029"/>
                      <a:pt x="500616" y="66692"/>
                      <a:pt x="1071486" y="66692"/>
                    </a:cubicBezTo>
                    <a:cubicBezTo>
                      <a:pt x="1642356" y="66692"/>
                      <a:pt x="2124530" y="212124"/>
                      <a:pt x="2124530" y="391423"/>
                    </a:cubicBezTo>
                    <a:cubicBezTo>
                      <a:pt x="2124530" y="570723"/>
                      <a:pt x="1653099" y="716155"/>
                      <a:pt x="1071486" y="716155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677D11D7-4B62-1CB7-93E6-E743D77A2231}"/>
                  </a:ext>
                </a:extLst>
              </p:cNvPr>
              <p:cNvSpPr/>
              <p:nvPr/>
            </p:nvSpPr>
            <p:spPr>
              <a:xfrm>
                <a:off x="4104441" y="1183038"/>
                <a:ext cx="30266" cy="33772"/>
              </a:xfrm>
              <a:custGeom>
                <a:avLst/>
                <a:gdLst>
                  <a:gd name="connsiteX0" fmla="*/ 20154 w 30266"/>
                  <a:gd name="connsiteY0" fmla="*/ 0 h 33772"/>
                  <a:gd name="connsiteX1" fmla="*/ 7225 w 30266"/>
                  <a:gd name="connsiteY1" fmla="*/ 0 h 33772"/>
                  <a:gd name="connsiteX2" fmla="*/ 0 w 30266"/>
                  <a:gd name="connsiteY2" fmla="*/ 33773 h 33772"/>
                  <a:gd name="connsiteX3" fmla="*/ 5133 w 30266"/>
                  <a:gd name="connsiteY3" fmla="*/ 33773 h 33772"/>
                  <a:gd name="connsiteX4" fmla="*/ 8271 w 30266"/>
                  <a:gd name="connsiteY4" fmla="*/ 19163 h 33772"/>
                  <a:gd name="connsiteX5" fmla="*/ 14165 w 30266"/>
                  <a:gd name="connsiteY5" fmla="*/ 19163 h 33772"/>
                  <a:gd name="connsiteX6" fmla="*/ 19964 w 30266"/>
                  <a:gd name="connsiteY6" fmla="*/ 33773 h 33772"/>
                  <a:gd name="connsiteX7" fmla="*/ 25668 w 30266"/>
                  <a:gd name="connsiteY7" fmla="*/ 33773 h 33772"/>
                  <a:gd name="connsiteX8" fmla="*/ 19203 w 30266"/>
                  <a:gd name="connsiteY8" fmla="*/ 18973 h 33772"/>
                  <a:gd name="connsiteX9" fmla="*/ 29946 w 30266"/>
                  <a:gd name="connsiteY9" fmla="*/ 9676 h 33772"/>
                  <a:gd name="connsiteX10" fmla="*/ 20059 w 30266"/>
                  <a:gd name="connsiteY10" fmla="*/ 0 h 33772"/>
                  <a:gd name="connsiteX11" fmla="*/ 24812 w 30266"/>
                  <a:gd name="connsiteY11" fmla="*/ 9297 h 33772"/>
                  <a:gd name="connsiteX12" fmla="*/ 15401 w 30266"/>
                  <a:gd name="connsiteY12" fmla="*/ 14799 h 33772"/>
                  <a:gd name="connsiteX13" fmla="*/ 9221 w 30266"/>
                  <a:gd name="connsiteY13" fmla="*/ 14799 h 33772"/>
                  <a:gd name="connsiteX14" fmla="*/ 11503 w 30266"/>
                  <a:gd name="connsiteY14" fmla="*/ 4269 h 33772"/>
                  <a:gd name="connsiteX15" fmla="*/ 18538 w 30266"/>
                  <a:gd name="connsiteY15" fmla="*/ 4269 h 33772"/>
                  <a:gd name="connsiteX16" fmla="*/ 24907 w 30266"/>
                  <a:gd name="connsiteY16" fmla="*/ 9202 h 33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266" h="33772">
                    <a:moveTo>
                      <a:pt x="20154" y="0"/>
                    </a:moveTo>
                    <a:lnTo>
                      <a:pt x="7225" y="0"/>
                    </a:lnTo>
                    <a:lnTo>
                      <a:pt x="0" y="33773"/>
                    </a:lnTo>
                    <a:lnTo>
                      <a:pt x="5133" y="33773"/>
                    </a:lnTo>
                    <a:lnTo>
                      <a:pt x="8271" y="19163"/>
                    </a:lnTo>
                    <a:lnTo>
                      <a:pt x="14165" y="19163"/>
                    </a:lnTo>
                    <a:lnTo>
                      <a:pt x="19964" y="33773"/>
                    </a:lnTo>
                    <a:lnTo>
                      <a:pt x="25668" y="33773"/>
                    </a:lnTo>
                    <a:lnTo>
                      <a:pt x="19203" y="18973"/>
                    </a:lnTo>
                    <a:cubicBezTo>
                      <a:pt x="24337" y="18309"/>
                      <a:pt x="28710" y="15748"/>
                      <a:pt x="29946" y="9676"/>
                    </a:cubicBezTo>
                    <a:cubicBezTo>
                      <a:pt x="31372" y="3036"/>
                      <a:pt x="28044" y="0"/>
                      <a:pt x="20059" y="0"/>
                    </a:cubicBezTo>
                    <a:close/>
                    <a:moveTo>
                      <a:pt x="24812" y="9297"/>
                    </a:moveTo>
                    <a:cubicBezTo>
                      <a:pt x="23671" y="14515"/>
                      <a:pt x="19774" y="14799"/>
                      <a:pt x="15401" y="14799"/>
                    </a:cubicBezTo>
                    <a:lnTo>
                      <a:pt x="9221" y="14799"/>
                    </a:lnTo>
                    <a:lnTo>
                      <a:pt x="11503" y="4269"/>
                    </a:lnTo>
                    <a:lnTo>
                      <a:pt x="18538" y="4269"/>
                    </a:lnTo>
                    <a:cubicBezTo>
                      <a:pt x="22150" y="4269"/>
                      <a:pt x="25763" y="5028"/>
                      <a:pt x="24907" y="9202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8FAE2F5F-8644-D2B1-F5EF-F41E40CB3C94}"/>
                  </a:ext>
                </a:extLst>
              </p:cNvPr>
              <p:cNvSpPr/>
              <p:nvPr/>
            </p:nvSpPr>
            <p:spPr>
              <a:xfrm>
                <a:off x="4088829" y="1170706"/>
                <a:ext cx="60886" cy="58533"/>
              </a:xfrm>
              <a:custGeom>
                <a:avLst/>
                <a:gdLst>
                  <a:gd name="connsiteX0" fmla="*/ 36812 w 60886"/>
                  <a:gd name="connsiteY0" fmla="*/ 0 h 58533"/>
                  <a:gd name="connsiteX1" fmla="*/ 687 w 60886"/>
                  <a:gd name="connsiteY1" fmla="*/ 29219 h 58533"/>
                  <a:gd name="connsiteX2" fmla="*/ 24359 w 60886"/>
                  <a:gd name="connsiteY2" fmla="*/ 58533 h 58533"/>
                  <a:gd name="connsiteX3" fmla="*/ 60199 w 60886"/>
                  <a:gd name="connsiteY3" fmla="*/ 29219 h 58533"/>
                  <a:gd name="connsiteX4" fmla="*/ 36812 w 60886"/>
                  <a:gd name="connsiteY4" fmla="*/ 0 h 58533"/>
                  <a:gd name="connsiteX5" fmla="*/ 54400 w 60886"/>
                  <a:gd name="connsiteY5" fmla="*/ 29219 h 58533"/>
                  <a:gd name="connsiteX6" fmla="*/ 25500 w 60886"/>
                  <a:gd name="connsiteY6" fmla="*/ 53695 h 58533"/>
                  <a:gd name="connsiteX7" fmla="*/ 6677 w 60886"/>
                  <a:gd name="connsiteY7" fmla="*/ 29219 h 58533"/>
                  <a:gd name="connsiteX8" fmla="*/ 35862 w 60886"/>
                  <a:gd name="connsiteY8" fmla="*/ 4933 h 58533"/>
                  <a:gd name="connsiteX9" fmla="*/ 54400 w 60886"/>
                  <a:gd name="connsiteY9" fmla="*/ 29219 h 58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886" h="58533">
                    <a:moveTo>
                      <a:pt x="36812" y="0"/>
                    </a:moveTo>
                    <a:cubicBezTo>
                      <a:pt x="20651" y="0"/>
                      <a:pt x="4300" y="12333"/>
                      <a:pt x="687" y="29219"/>
                    </a:cubicBezTo>
                    <a:cubicBezTo>
                      <a:pt x="-2925" y="46200"/>
                      <a:pt x="8103" y="58533"/>
                      <a:pt x="24359" y="58533"/>
                    </a:cubicBezTo>
                    <a:cubicBezTo>
                      <a:pt x="40615" y="58533"/>
                      <a:pt x="56586" y="46200"/>
                      <a:pt x="60199" y="29219"/>
                    </a:cubicBezTo>
                    <a:cubicBezTo>
                      <a:pt x="63811" y="12333"/>
                      <a:pt x="52783" y="0"/>
                      <a:pt x="36812" y="0"/>
                    </a:cubicBezTo>
                    <a:close/>
                    <a:moveTo>
                      <a:pt x="54400" y="29219"/>
                    </a:moveTo>
                    <a:cubicBezTo>
                      <a:pt x="51357" y="43260"/>
                      <a:pt x="38714" y="53695"/>
                      <a:pt x="25500" y="53695"/>
                    </a:cubicBezTo>
                    <a:cubicBezTo>
                      <a:pt x="12285" y="53695"/>
                      <a:pt x="3730" y="43354"/>
                      <a:pt x="6677" y="29219"/>
                    </a:cubicBezTo>
                    <a:cubicBezTo>
                      <a:pt x="9624" y="15274"/>
                      <a:pt x="22362" y="4933"/>
                      <a:pt x="35862" y="4933"/>
                    </a:cubicBezTo>
                    <a:cubicBezTo>
                      <a:pt x="49361" y="4933"/>
                      <a:pt x="57347" y="15369"/>
                      <a:pt x="54400" y="29219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75A94EB5-CF12-D7D6-6E31-22CFEC4BC050}"/>
                  </a:ext>
                </a:extLst>
              </p:cNvPr>
              <p:cNvSpPr/>
              <p:nvPr/>
            </p:nvSpPr>
            <p:spPr>
              <a:xfrm>
                <a:off x="2603923" y="1169378"/>
                <a:ext cx="738375" cy="284317"/>
              </a:xfrm>
              <a:custGeom>
                <a:avLst/>
                <a:gdLst>
                  <a:gd name="connsiteX0" fmla="*/ 722215 w 738375"/>
                  <a:gd name="connsiteY0" fmla="*/ 250355 h 284317"/>
                  <a:gd name="connsiteX1" fmla="*/ 681717 w 738375"/>
                  <a:gd name="connsiteY1" fmla="*/ 0 h 284317"/>
                  <a:gd name="connsiteX2" fmla="*/ 555469 w 738375"/>
                  <a:gd name="connsiteY2" fmla="*/ 0 h 284317"/>
                  <a:gd name="connsiteX3" fmla="*/ 562789 w 738375"/>
                  <a:gd name="connsiteY3" fmla="*/ 16981 h 284317"/>
                  <a:gd name="connsiteX4" fmla="*/ 402508 w 738375"/>
                  <a:gd name="connsiteY4" fmla="*/ 237453 h 284317"/>
                  <a:gd name="connsiteX5" fmla="*/ 369806 w 738375"/>
                  <a:gd name="connsiteY5" fmla="*/ 273882 h 284317"/>
                  <a:gd name="connsiteX6" fmla="*/ 362581 w 738375"/>
                  <a:gd name="connsiteY6" fmla="*/ 250355 h 284317"/>
                  <a:gd name="connsiteX7" fmla="*/ 322083 w 738375"/>
                  <a:gd name="connsiteY7" fmla="*/ 0 h 284317"/>
                  <a:gd name="connsiteX8" fmla="*/ 195835 w 738375"/>
                  <a:gd name="connsiteY8" fmla="*/ 0 h 284317"/>
                  <a:gd name="connsiteX9" fmla="*/ 203156 w 738375"/>
                  <a:gd name="connsiteY9" fmla="*/ 16981 h 284317"/>
                  <a:gd name="connsiteX10" fmla="*/ 42875 w 738375"/>
                  <a:gd name="connsiteY10" fmla="*/ 237453 h 284317"/>
                  <a:gd name="connsiteX11" fmla="*/ 0 w 738375"/>
                  <a:gd name="connsiteY11" fmla="*/ 284318 h 284317"/>
                  <a:gd name="connsiteX12" fmla="*/ 81757 w 738375"/>
                  <a:gd name="connsiteY12" fmla="*/ 284318 h 284317"/>
                  <a:gd name="connsiteX13" fmla="*/ 83373 w 738375"/>
                  <a:gd name="connsiteY13" fmla="*/ 253581 h 284317"/>
                  <a:gd name="connsiteX14" fmla="*/ 116551 w 738375"/>
                  <a:gd name="connsiteY14" fmla="*/ 208329 h 284317"/>
                  <a:gd name="connsiteX15" fmla="*/ 241182 w 738375"/>
                  <a:gd name="connsiteY15" fmla="*/ 208329 h 284317"/>
                  <a:gd name="connsiteX16" fmla="*/ 248502 w 738375"/>
                  <a:gd name="connsiteY16" fmla="*/ 251114 h 284317"/>
                  <a:gd name="connsiteX17" fmla="*/ 234717 w 738375"/>
                  <a:gd name="connsiteY17" fmla="*/ 284223 h 284317"/>
                  <a:gd name="connsiteX18" fmla="*/ 441390 w 738375"/>
                  <a:gd name="connsiteY18" fmla="*/ 284223 h 284317"/>
                  <a:gd name="connsiteX19" fmla="*/ 443006 w 738375"/>
                  <a:gd name="connsiteY19" fmla="*/ 253486 h 284317"/>
                  <a:gd name="connsiteX20" fmla="*/ 476184 w 738375"/>
                  <a:gd name="connsiteY20" fmla="*/ 208234 h 284317"/>
                  <a:gd name="connsiteX21" fmla="*/ 600816 w 738375"/>
                  <a:gd name="connsiteY21" fmla="*/ 208234 h 284317"/>
                  <a:gd name="connsiteX22" fmla="*/ 608136 w 738375"/>
                  <a:gd name="connsiteY22" fmla="*/ 251019 h 284317"/>
                  <a:gd name="connsiteX23" fmla="*/ 594351 w 738375"/>
                  <a:gd name="connsiteY23" fmla="*/ 284128 h 284317"/>
                  <a:gd name="connsiteX24" fmla="*/ 738376 w 738375"/>
                  <a:gd name="connsiteY24" fmla="*/ 284128 h 284317"/>
                  <a:gd name="connsiteX25" fmla="*/ 722215 w 738375"/>
                  <a:gd name="connsiteY25" fmla="*/ 250166 h 284317"/>
                  <a:gd name="connsiteX26" fmla="*/ 151345 w 738375"/>
                  <a:gd name="connsiteY26" fmla="*/ 159852 h 284317"/>
                  <a:gd name="connsiteX27" fmla="*/ 216940 w 738375"/>
                  <a:gd name="connsiteY27" fmla="*/ 69348 h 284317"/>
                  <a:gd name="connsiteX28" fmla="*/ 233101 w 738375"/>
                  <a:gd name="connsiteY28" fmla="*/ 159852 h 284317"/>
                  <a:gd name="connsiteX29" fmla="*/ 151345 w 738375"/>
                  <a:gd name="connsiteY29" fmla="*/ 159852 h 284317"/>
                  <a:gd name="connsiteX30" fmla="*/ 510979 w 738375"/>
                  <a:gd name="connsiteY30" fmla="*/ 159852 h 284317"/>
                  <a:gd name="connsiteX31" fmla="*/ 576574 w 738375"/>
                  <a:gd name="connsiteY31" fmla="*/ 69348 h 284317"/>
                  <a:gd name="connsiteX32" fmla="*/ 592735 w 738375"/>
                  <a:gd name="connsiteY32" fmla="*/ 159852 h 284317"/>
                  <a:gd name="connsiteX33" fmla="*/ 510979 w 738375"/>
                  <a:gd name="connsiteY33" fmla="*/ 159852 h 28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38375" h="284317">
                    <a:moveTo>
                      <a:pt x="722215" y="250355"/>
                    </a:moveTo>
                    <a:cubicBezTo>
                      <a:pt x="721359" y="245517"/>
                      <a:pt x="681717" y="0"/>
                      <a:pt x="681717" y="0"/>
                    </a:cubicBezTo>
                    <a:lnTo>
                      <a:pt x="555469" y="0"/>
                    </a:lnTo>
                    <a:lnTo>
                      <a:pt x="562789" y="16981"/>
                    </a:lnTo>
                    <a:cubicBezTo>
                      <a:pt x="562789" y="16981"/>
                      <a:pt x="418765" y="217247"/>
                      <a:pt x="402508" y="237453"/>
                    </a:cubicBezTo>
                    <a:cubicBezTo>
                      <a:pt x="392717" y="249691"/>
                      <a:pt x="379027" y="264206"/>
                      <a:pt x="369806" y="273882"/>
                    </a:cubicBezTo>
                    <a:cubicBezTo>
                      <a:pt x="364862" y="264680"/>
                      <a:pt x="363151" y="253771"/>
                      <a:pt x="362581" y="250355"/>
                    </a:cubicBezTo>
                    <a:cubicBezTo>
                      <a:pt x="361725" y="245517"/>
                      <a:pt x="322083" y="0"/>
                      <a:pt x="322083" y="0"/>
                    </a:cubicBezTo>
                    <a:lnTo>
                      <a:pt x="195835" y="0"/>
                    </a:lnTo>
                    <a:lnTo>
                      <a:pt x="203156" y="16981"/>
                    </a:lnTo>
                    <a:cubicBezTo>
                      <a:pt x="203156" y="16981"/>
                      <a:pt x="59131" y="217247"/>
                      <a:pt x="42875" y="237453"/>
                    </a:cubicBezTo>
                    <a:cubicBezTo>
                      <a:pt x="26713" y="257660"/>
                      <a:pt x="0" y="284318"/>
                      <a:pt x="0" y="284318"/>
                    </a:cubicBezTo>
                    <a:lnTo>
                      <a:pt x="81757" y="284318"/>
                    </a:lnTo>
                    <a:cubicBezTo>
                      <a:pt x="76053" y="271416"/>
                      <a:pt x="83373" y="253581"/>
                      <a:pt x="83373" y="253581"/>
                    </a:cubicBezTo>
                    <a:lnTo>
                      <a:pt x="116551" y="208329"/>
                    </a:lnTo>
                    <a:lnTo>
                      <a:pt x="241182" y="208329"/>
                    </a:lnTo>
                    <a:cubicBezTo>
                      <a:pt x="241182" y="208329"/>
                      <a:pt x="246886" y="240679"/>
                      <a:pt x="248502" y="251114"/>
                    </a:cubicBezTo>
                    <a:cubicBezTo>
                      <a:pt x="250118" y="261644"/>
                      <a:pt x="242037" y="278531"/>
                      <a:pt x="234717" y="284223"/>
                    </a:cubicBezTo>
                    <a:lnTo>
                      <a:pt x="441390" y="284223"/>
                    </a:lnTo>
                    <a:cubicBezTo>
                      <a:pt x="435686" y="271321"/>
                      <a:pt x="443006" y="253486"/>
                      <a:pt x="443006" y="253486"/>
                    </a:cubicBezTo>
                    <a:lnTo>
                      <a:pt x="476184" y="208234"/>
                    </a:lnTo>
                    <a:lnTo>
                      <a:pt x="600816" y="208234"/>
                    </a:lnTo>
                    <a:cubicBezTo>
                      <a:pt x="600816" y="208234"/>
                      <a:pt x="606520" y="240584"/>
                      <a:pt x="608136" y="251019"/>
                    </a:cubicBezTo>
                    <a:cubicBezTo>
                      <a:pt x="609752" y="261550"/>
                      <a:pt x="604238" y="277298"/>
                      <a:pt x="594351" y="284128"/>
                    </a:cubicBezTo>
                    <a:lnTo>
                      <a:pt x="738376" y="284128"/>
                    </a:lnTo>
                    <a:cubicBezTo>
                      <a:pt x="726207" y="276064"/>
                      <a:pt x="722975" y="255004"/>
                      <a:pt x="722215" y="250166"/>
                    </a:cubicBezTo>
                    <a:close/>
                    <a:moveTo>
                      <a:pt x="151345" y="159852"/>
                    </a:moveTo>
                    <a:lnTo>
                      <a:pt x="216940" y="69348"/>
                    </a:lnTo>
                    <a:lnTo>
                      <a:pt x="233101" y="159852"/>
                    </a:lnTo>
                    <a:lnTo>
                      <a:pt x="151345" y="159852"/>
                    </a:lnTo>
                    <a:close/>
                    <a:moveTo>
                      <a:pt x="510979" y="159852"/>
                    </a:moveTo>
                    <a:lnTo>
                      <a:pt x="576574" y="69348"/>
                    </a:lnTo>
                    <a:lnTo>
                      <a:pt x="592735" y="159852"/>
                    </a:lnTo>
                    <a:lnTo>
                      <a:pt x="510979" y="159852"/>
                    </a:ln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E2C0A831-CBA7-0AAF-5586-1C019F75CB7B}"/>
                  </a:ext>
                </a:extLst>
              </p:cNvPr>
              <p:cNvSpPr/>
              <p:nvPr/>
            </p:nvSpPr>
            <p:spPr>
              <a:xfrm>
                <a:off x="3367182" y="1169378"/>
                <a:ext cx="346263" cy="284317"/>
              </a:xfrm>
              <a:custGeom>
                <a:avLst/>
                <a:gdLst>
                  <a:gd name="connsiteX0" fmla="*/ 293778 w 346263"/>
                  <a:gd name="connsiteY0" fmla="*/ 0 h 284317"/>
                  <a:gd name="connsiteX1" fmla="*/ 129504 w 346263"/>
                  <a:gd name="connsiteY1" fmla="*/ 0 h 284317"/>
                  <a:gd name="connsiteX2" fmla="*/ 46987 w 346263"/>
                  <a:gd name="connsiteY2" fmla="*/ 52462 h 284317"/>
                  <a:gd name="connsiteX3" fmla="*/ 2496 w 346263"/>
                  <a:gd name="connsiteY3" fmla="*/ 217247 h 284317"/>
                  <a:gd name="connsiteX4" fmla="*/ 48603 w 346263"/>
                  <a:gd name="connsiteY4" fmla="*/ 284318 h 284317"/>
                  <a:gd name="connsiteX5" fmla="*/ 219341 w 346263"/>
                  <a:gd name="connsiteY5" fmla="*/ 284318 h 284317"/>
                  <a:gd name="connsiteX6" fmla="*/ 301858 w 346263"/>
                  <a:gd name="connsiteY6" fmla="*/ 228631 h 284317"/>
                  <a:gd name="connsiteX7" fmla="*/ 344733 w 346263"/>
                  <a:gd name="connsiteY7" fmla="*/ 59861 h 284317"/>
                  <a:gd name="connsiteX8" fmla="*/ 293778 w 346263"/>
                  <a:gd name="connsiteY8" fmla="*/ 95 h 284317"/>
                  <a:gd name="connsiteX9" fmla="*/ 236738 w 346263"/>
                  <a:gd name="connsiteY9" fmla="*/ 69822 h 284317"/>
                  <a:gd name="connsiteX10" fmla="*/ 198331 w 346263"/>
                  <a:gd name="connsiteY10" fmla="*/ 221231 h 284317"/>
                  <a:gd name="connsiteX11" fmla="*/ 177322 w 346263"/>
                  <a:gd name="connsiteY11" fmla="*/ 238212 h 284317"/>
                  <a:gd name="connsiteX12" fmla="*/ 126367 w 346263"/>
                  <a:gd name="connsiteY12" fmla="*/ 238212 h 284317"/>
                  <a:gd name="connsiteX13" fmla="*/ 109350 w 346263"/>
                  <a:gd name="connsiteY13" fmla="*/ 222085 h 284317"/>
                  <a:gd name="connsiteX14" fmla="*/ 148992 w 346263"/>
                  <a:gd name="connsiteY14" fmla="*/ 65364 h 284317"/>
                  <a:gd name="connsiteX15" fmla="*/ 166770 w 346263"/>
                  <a:gd name="connsiteY15" fmla="*/ 50849 h 284317"/>
                  <a:gd name="connsiteX16" fmla="*/ 223809 w 346263"/>
                  <a:gd name="connsiteY16" fmla="*/ 50849 h 284317"/>
                  <a:gd name="connsiteX17" fmla="*/ 236738 w 346263"/>
                  <a:gd name="connsiteY17" fmla="*/ 69822 h 28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6263" h="284317">
                    <a:moveTo>
                      <a:pt x="293778" y="0"/>
                    </a:moveTo>
                    <a:lnTo>
                      <a:pt x="129504" y="0"/>
                    </a:lnTo>
                    <a:cubicBezTo>
                      <a:pt x="101174" y="0"/>
                      <a:pt x="59916" y="14515"/>
                      <a:pt x="46987" y="52462"/>
                    </a:cubicBezTo>
                    <a:cubicBezTo>
                      <a:pt x="34058" y="90409"/>
                      <a:pt x="2496" y="217247"/>
                      <a:pt x="2496" y="217247"/>
                    </a:cubicBezTo>
                    <a:cubicBezTo>
                      <a:pt x="-8056" y="260886"/>
                      <a:pt x="16281" y="284318"/>
                      <a:pt x="48603" y="284318"/>
                    </a:cubicBezTo>
                    <a:lnTo>
                      <a:pt x="219341" y="284318"/>
                    </a:lnTo>
                    <a:cubicBezTo>
                      <a:pt x="246815" y="284318"/>
                      <a:pt x="285697" y="278626"/>
                      <a:pt x="301858" y="228631"/>
                    </a:cubicBezTo>
                    <a:cubicBezTo>
                      <a:pt x="318019" y="178541"/>
                      <a:pt x="339884" y="83294"/>
                      <a:pt x="344733" y="59861"/>
                    </a:cubicBezTo>
                    <a:cubicBezTo>
                      <a:pt x="349581" y="36429"/>
                      <a:pt x="345493" y="95"/>
                      <a:pt x="293778" y="95"/>
                    </a:cubicBezTo>
                    <a:close/>
                    <a:moveTo>
                      <a:pt x="236738" y="69822"/>
                    </a:moveTo>
                    <a:cubicBezTo>
                      <a:pt x="234076" y="83673"/>
                      <a:pt x="201564" y="210796"/>
                      <a:pt x="198331" y="221231"/>
                    </a:cubicBezTo>
                    <a:cubicBezTo>
                      <a:pt x="195099" y="231666"/>
                      <a:pt x="189395" y="238212"/>
                      <a:pt x="177322" y="238212"/>
                    </a:cubicBezTo>
                    <a:lnTo>
                      <a:pt x="126367" y="238212"/>
                    </a:lnTo>
                    <a:cubicBezTo>
                      <a:pt x="115054" y="238212"/>
                      <a:pt x="106118" y="236599"/>
                      <a:pt x="109350" y="222085"/>
                    </a:cubicBezTo>
                    <a:cubicBezTo>
                      <a:pt x="109350" y="222085"/>
                      <a:pt x="145760" y="73522"/>
                      <a:pt x="148992" y="65364"/>
                    </a:cubicBezTo>
                    <a:cubicBezTo>
                      <a:pt x="152225" y="57300"/>
                      <a:pt x="158689" y="50849"/>
                      <a:pt x="166770" y="50849"/>
                    </a:cubicBezTo>
                    <a:lnTo>
                      <a:pt x="223809" y="50849"/>
                    </a:lnTo>
                    <a:cubicBezTo>
                      <a:pt x="231129" y="50849"/>
                      <a:pt x="239970" y="53316"/>
                      <a:pt x="236738" y="69822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7" name="Graphic 6">
              <a:extLst>
                <a:ext uri="{FF2B5EF4-FFF2-40B4-BE49-F238E27FC236}">
                  <a16:creationId xmlns:a16="http://schemas.microsoft.com/office/drawing/2014/main" id="{C8FEFD32-8F43-8A98-D921-0CBBF1A01557}"/>
                </a:ext>
              </a:extLst>
            </p:cNvPr>
            <p:cNvGrpSpPr/>
            <p:nvPr/>
          </p:nvGrpSpPr>
          <p:grpSpPr>
            <a:xfrm>
              <a:off x="4737096" y="251910"/>
              <a:ext cx="760138" cy="140077"/>
              <a:chOff x="5237815" y="1129913"/>
              <a:chExt cx="2019576" cy="372165"/>
            </a:xfrm>
            <a:solidFill>
              <a:schemeClr val="bg2"/>
            </a:solidFill>
          </p:grpSpPr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1400DDA0-F854-0D8E-11D7-709C0A90881C}"/>
                  </a:ext>
                </a:extLst>
              </p:cNvPr>
              <p:cNvSpPr/>
              <p:nvPr/>
            </p:nvSpPr>
            <p:spPr>
              <a:xfrm>
                <a:off x="5237815" y="1130008"/>
                <a:ext cx="430172" cy="371975"/>
              </a:xfrm>
              <a:custGeom>
                <a:avLst/>
                <a:gdLst>
                  <a:gd name="connsiteX0" fmla="*/ 331019 w 430172"/>
                  <a:gd name="connsiteY0" fmla="*/ 240204 h 371975"/>
                  <a:gd name="connsiteX1" fmla="*/ 303735 w 430172"/>
                  <a:gd name="connsiteY1" fmla="*/ 215729 h 371975"/>
                  <a:gd name="connsiteX2" fmla="*/ 98583 w 430172"/>
                  <a:gd name="connsiteY2" fmla="*/ 215729 h 371975"/>
                  <a:gd name="connsiteX3" fmla="*/ 98583 w 430172"/>
                  <a:gd name="connsiteY3" fmla="*/ 299117 h 371975"/>
                  <a:gd name="connsiteX4" fmla="*/ 303735 w 430172"/>
                  <a:gd name="connsiteY4" fmla="*/ 299117 h 371975"/>
                  <a:gd name="connsiteX5" fmla="*/ 331019 w 430172"/>
                  <a:gd name="connsiteY5" fmla="*/ 271985 h 371975"/>
                  <a:gd name="connsiteX6" fmla="*/ 331019 w 430172"/>
                  <a:gd name="connsiteY6" fmla="*/ 240015 h 371975"/>
                  <a:gd name="connsiteX7" fmla="*/ 331019 w 430172"/>
                  <a:gd name="connsiteY7" fmla="*/ 240015 h 371975"/>
                  <a:gd name="connsiteX8" fmla="*/ 329783 w 430172"/>
                  <a:gd name="connsiteY8" fmla="*/ 98283 h 371975"/>
                  <a:gd name="connsiteX9" fmla="*/ 302499 w 430172"/>
                  <a:gd name="connsiteY9" fmla="*/ 71151 h 371975"/>
                  <a:gd name="connsiteX10" fmla="*/ 98583 w 430172"/>
                  <a:gd name="connsiteY10" fmla="*/ 71151 h 371975"/>
                  <a:gd name="connsiteX11" fmla="*/ 98583 w 430172"/>
                  <a:gd name="connsiteY11" fmla="*/ 144957 h 371975"/>
                  <a:gd name="connsiteX12" fmla="*/ 302499 w 430172"/>
                  <a:gd name="connsiteY12" fmla="*/ 144957 h 371975"/>
                  <a:gd name="connsiteX13" fmla="*/ 329783 w 430172"/>
                  <a:gd name="connsiteY13" fmla="*/ 120482 h 371975"/>
                  <a:gd name="connsiteX14" fmla="*/ 329783 w 430172"/>
                  <a:gd name="connsiteY14" fmla="*/ 98093 h 371975"/>
                  <a:gd name="connsiteX15" fmla="*/ 329783 w 430172"/>
                  <a:gd name="connsiteY15" fmla="*/ 98093 h 371975"/>
                  <a:gd name="connsiteX16" fmla="*/ 335392 w 430172"/>
                  <a:gd name="connsiteY16" fmla="*/ 371975 h 371975"/>
                  <a:gd name="connsiteX17" fmla="*/ 0 w 430172"/>
                  <a:gd name="connsiteY17" fmla="*/ 371975 h 371975"/>
                  <a:gd name="connsiteX18" fmla="*/ 0 w 430172"/>
                  <a:gd name="connsiteY18" fmla="*/ 0 h 371975"/>
                  <a:gd name="connsiteX19" fmla="*/ 335392 w 430172"/>
                  <a:gd name="connsiteY19" fmla="*/ 0 h 371975"/>
                  <a:gd name="connsiteX20" fmla="*/ 427130 w 430172"/>
                  <a:gd name="connsiteY20" fmla="*/ 78645 h 371975"/>
                  <a:gd name="connsiteX21" fmla="*/ 427130 w 430172"/>
                  <a:gd name="connsiteY21" fmla="*/ 99421 h 371975"/>
                  <a:gd name="connsiteX22" fmla="*/ 344613 w 430172"/>
                  <a:gd name="connsiteY22" fmla="*/ 179584 h 371975"/>
                  <a:gd name="connsiteX23" fmla="*/ 430173 w 430172"/>
                  <a:gd name="connsiteY23" fmla="*/ 261360 h 371975"/>
                  <a:gd name="connsiteX24" fmla="*/ 430173 w 430172"/>
                  <a:gd name="connsiteY24" fmla="*/ 293330 h 371975"/>
                  <a:gd name="connsiteX25" fmla="*/ 335297 w 430172"/>
                  <a:gd name="connsiteY25" fmla="*/ 371975 h 37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30172" h="371975">
                    <a:moveTo>
                      <a:pt x="331019" y="240204"/>
                    </a:moveTo>
                    <a:cubicBezTo>
                      <a:pt x="331019" y="225310"/>
                      <a:pt x="321132" y="215729"/>
                      <a:pt x="303735" y="215729"/>
                    </a:cubicBezTo>
                    <a:lnTo>
                      <a:pt x="98583" y="215729"/>
                    </a:lnTo>
                    <a:lnTo>
                      <a:pt x="98583" y="299117"/>
                    </a:lnTo>
                    <a:lnTo>
                      <a:pt x="303735" y="299117"/>
                    </a:lnTo>
                    <a:cubicBezTo>
                      <a:pt x="321037" y="299117"/>
                      <a:pt x="331019" y="286879"/>
                      <a:pt x="331019" y="271985"/>
                    </a:cubicBezTo>
                    <a:lnTo>
                      <a:pt x="331019" y="240015"/>
                    </a:lnTo>
                    <a:lnTo>
                      <a:pt x="331019" y="240015"/>
                    </a:lnTo>
                    <a:close/>
                    <a:moveTo>
                      <a:pt x="329783" y="98283"/>
                    </a:moveTo>
                    <a:cubicBezTo>
                      <a:pt x="329783" y="83389"/>
                      <a:pt x="319896" y="71151"/>
                      <a:pt x="302499" y="71151"/>
                    </a:cubicBezTo>
                    <a:lnTo>
                      <a:pt x="98583" y="71151"/>
                    </a:lnTo>
                    <a:lnTo>
                      <a:pt x="98583" y="144957"/>
                    </a:lnTo>
                    <a:lnTo>
                      <a:pt x="302499" y="144957"/>
                    </a:lnTo>
                    <a:cubicBezTo>
                      <a:pt x="319801" y="144957"/>
                      <a:pt x="329783" y="135376"/>
                      <a:pt x="329783" y="120482"/>
                    </a:cubicBezTo>
                    <a:lnTo>
                      <a:pt x="329783" y="98093"/>
                    </a:lnTo>
                    <a:lnTo>
                      <a:pt x="329783" y="98093"/>
                    </a:lnTo>
                    <a:close/>
                    <a:moveTo>
                      <a:pt x="335392" y="371975"/>
                    </a:moveTo>
                    <a:lnTo>
                      <a:pt x="0" y="371975"/>
                    </a:lnTo>
                    <a:lnTo>
                      <a:pt x="0" y="0"/>
                    </a:lnTo>
                    <a:lnTo>
                      <a:pt x="335392" y="0"/>
                    </a:lnTo>
                    <a:cubicBezTo>
                      <a:pt x="381214" y="0"/>
                      <a:pt x="427130" y="38801"/>
                      <a:pt x="427130" y="78645"/>
                    </a:cubicBezTo>
                    <a:lnTo>
                      <a:pt x="427130" y="99421"/>
                    </a:lnTo>
                    <a:cubicBezTo>
                      <a:pt x="427130" y="139835"/>
                      <a:pt x="390625" y="174272"/>
                      <a:pt x="344613" y="179584"/>
                    </a:cubicBezTo>
                    <a:cubicBezTo>
                      <a:pt x="389294" y="183284"/>
                      <a:pt x="430173" y="219523"/>
                      <a:pt x="430173" y="261360"/>
                    </a:cubicBezTo>
                    <a:lnTo>
                      <a:pt x="430173" y="293330"/>
                    </a:lnTo>
                    <a:cubicBezTo>
                      <a:pt x="430173" y="333269"/>
                      <a:pt x="381214" y="371975"/>
                      <a:pt x="335297" y="371975"/>
                    </a:cubicBezTo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1A0B1199-20EC-95CF-943B-E8415FB03713}"/>
                  </a:ext>
                </a:extLst>
              </p:cNvPr>
              <p:cNvSpPr/>
              <p:nvPr/>
            </p:nvSpPr>
            <p:spPr>
              <a:xfrm>
                <a:off x="5707155" y="1130008"/>
                <a:ext cx="534459" cy="372070"/>
              </a:xfrm>
              <a:custGeom>
                <a:avLst/>
                <a:gdLst>
                  <a:gd name="connsiteX0" fmla="*/ 263903 w 534459"/>
                  <a:gd name="connsiteY0" fmla="*/ 100370 h 372070"/>
                  <a:gd name="connsiteX1" fmla="*/ 340145 w 534459"/>
                  <a:gd name="connsiteY1" fmla="*/ 232236 h 372070"/>
                  <a:gd name="connsiteX2" fmla="*/ 187660 w 534459"/>
                  <a:gd name="connsiteY2" fmla="*/ 232236 h 372070"/>
                  <a:gd name="connsiteX3" fmla="*/ 263903 w 534459"/>
                  <a:gd name="connsiteY3" fmla="*/ 100370 h 372070"/>
                  <a:gd name="connsiteX4" fmla="*/ 224355 w 534459"/>
                  <a:gd name="connsiteY4" fmla="*/ 0 h 372070"/>
                  <a:gd name="connsiteX5" fmla="*/ 0 w 534459"/>
                  <a:gd name="connsiteY5" fmla="*/ 372070 h 372070"/>
                  <a:gd name="connsiteX6" fmla="*/ 107329 w 534459"/>
                  <a:gd name="connsiteY6" fmla="*/ 372070 h 372070"/>
                  <a:gd name="connsiteX7" fmla="*/ 145165 w 534459"/>
                  <a:gd name="connsiteY7" fmla="*/ 306801 h 372070"/>
                  <a:gd name="connsiteX8" fmla="*/ 383210 w 534459"/>
                  <a:gd name="connsiteY8" fmla="*/ 306801 h 372070"/>
                  <a:gd name="connsiteX9" fmla="*/ 421046 w 534459"/>
                  <a:gd name="connsiteY9" fmla="*/ 372070 h 372070"/>
                  <a:gd name="connsiteX10" fmla="*/ 534460 w 534459"/>
                  <a:gd name="connsiteY10" fmla="*/ 372070 h 372070"/>
                  <a:gd name="connsiteX11" fmla="*/ 313432 w 534459"/>
                  <a:gd name="connsiteY11" fmla="*/ 0 h 372070"/>
                  <a:gd name="connsiteX12" fmla="*/ 224165 w 534459"/>
                  <a:gd name="connsiteY12" fmla="*/ 0 h 372070"/>
                  <a:gd name="connsiteX13" fmla="*/ 224260 w 534459"/>
                  <a:gd name="connsiteY13" fmla="*/ 0 h 37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34459" h="372070">
                    <a:moveTo>
                      <a:pt x="263903" y="100370"/>
                    </a:moveTo>
                    <a:lnTo>
                      <a:pt x="340145" y="232236"/>
                    </a:lnTo>
                    <a:lnTo>
                      <a:pt x="187660" y="232236"/>
                    </a:lnTo>
                    <a:cubicBezTo>
                      <a:pt x="187660" y="232236"/>
                      <a:pt x="263903" y="100370"/>
                      <a:pt x="263903" y="100370"/>
                    </a:cubicBezTo>
                    <a:close/>
                    <a:moveTo>
                      <a:pt x="224355" y="0"/>
                    </a:moveTo>
                    <a:lnTo>
                      <a:pt x="0" y="372070"/>
                    </a:lnTo>
                    <a:lnTo>
                      <a:pt x="107329" y="372070"/>
                    </a:lnTo>
                    <a:lnTo>
                      <a:pt x="145165" y="306801"/>
                    </a:lnTo>
                    <a:lnTo>
                      <a:pt x="383210" y="306801"/>
                    </a:lnTo>
                    <a:lnTo>
                      <a:pt x="421046" y="372070"/>
                    </a:lnTo>
                    <a:lnTo>
                      <a:pt x="534460" y="372070"/>
                    </a:lnTo>
                    <a:lnTo>
                      <a:pt x="313432" y="0"/>
                    </a:lnTo>
                    <a:lnTo>
                      <a:pt x="224165" y="0"/>
                    </a:lnTo>
                    <a:lnTo>
                      <a:pt x="224260" y="0"/>
                    </a:ln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5F4F2E8A-9987-0129-5247-172ABC98D10F}"/>
                  </a:ext>
                </a:extLst>
              </p:cNvPr>
              <p:cNvSpPr/>
              <p:nvPr/>
            </p:nvSpPr>
            <p:spPr>
              <a:xfrm>
                <a:off x="6272986" y="1129913"/>
                <a:ext cx="436446" cy="372070"/>
              </a:xfrm>
              <a:custGeom>
                <a:avLst/>
                <a:gdLst>
                  <a:gd name="connsiteX0" fmla="*/ 335392 w 436446"/>
                  <a:gd name="connsiteY0" fmla="*/ 372070 h 372070"/>
                  <a:gd name="connsiteX1" fmla="*/ 99819 w 436446"/>
                  <a:gd name="connsiteY1" fmla="*/ 372070 h 372070"/>
                  <a:gd name="connsiteX2" fmla="*/ 0 w 436446"/>
                  <a:gd name="connsiteY2" fmla="*/ 291907 h 372070"/>
                  <a:gd name="connsiteX3" fmla="*/ 0 w 436446"/>
                  <a:gd name="connsiteY3" fmla="*/ 273788 h 372070"/>
                  <a:gd name="connsiteX4" fmla="*/ 100390 w 436446"/>
                  <a:gd name="connsiteY4" fmla="*/ 259463 h 372070"/>
                  <a:gd name="connsiteX5" fmla="*/ 100390 w 436446"/>
                  <a:gd name="connsiteY5" fmla="*/ 294564 h 372070"/>
                  <a:gd name="connsiteX6" fmla="*/ 334727 w 436446"/>
                  <a:gd name="connsiteY6" fmla="*/ 294564 h 372070"/>
                  <a:gd name="connsiteX7" fmla="*/ 334727 w 436446"/>
                  <a:gd name="connsiteY7" fmla="*/ 225500 h 372070"/>
                  <a:gd name="connsiteX8" fmla="*/ 102956 w 436446"/>
                  <a:gd name="connsiteY8" fmla="*/ 225500 h 372070"/>
                  <a:gd name="connsiteX9" fmla="*/ 9412 w 436446"/>
                  <a:gd name="connsiteY9" fmla="*/ 145337 h 372070"/>
                  <a:gd name="connsiteX10" fmla="*/ 9412 w 436446"/>
                  <a:gd name="connsiteY10" fmla="*/ 86899 h 372070"/>
                  <a:gd name="connsiteX11" fmla="*/ 110467 w 436446"/>
                  <a:gd name="connsiteY11" fmla="*/ 0 h 372070"/>
                  <a:gd name="connsiteX12" fmla="*/ 331780 w 436446"/>
                  <a:gd name="connsiteY12" fmla="*/ 0 h 372070"/>
                  <a:gd name="connsiteX13" fmla="*/ 431599 w 436446"/>
                  <a:gd name="connsiteY13" fmla="*/ 80163 h 372070"/>
                  <a:gd name="connsiteX14" fmla="*/ 431599 w 436446"/>
                  <a:gd name="connsiteY14" fmla="*/ 95626 h 372070"/>
                  <a:gd name="connsiteX15" fmla="*/ 331209 w 436446"/>
                  <a:gd name="connsiteY15" fmla="*/ 109951 h 372070"/>
                  <a:gd name="connsiteX16" fmla="*/ 331209 w 436446"/>
                  <a:gd name="connsiteY16" fmla="*/ 77507 h 372070"/>
                  <a:gd name="connsiteX17" fmla="*/ 111132 w 436446"/>
                  <a:gd name="connsiteY17" fmla="*/ 77507 h 372070"/>
                  <a:gd name="connsiteX18" fmla="*/ 111132 w 436446"/>
                  <a:gd name="connsiteY18" fmla="*/ 146570 h 372070"/>
                  <a:gd name="connsiteX19" fmla="*/ 342902 w 436446"/>
                  <a:gd name="connsiteY19" fmla="*/ 146570 h 372070"/>
                  <a:gd name="connsiteX20" fmla="*/ 436447 w 436446"/>
                  <a:gd name="connsiteY20" fmla="*/ 226733 h 372070"/>
                  <a:gd name="connsiteX21" fmla="*/ 436447 w 436446"/>
                  <a:gd name="connsiteY21" fmla="*/ 285172 h 372070"/>
                  <a:gd name="connsiteX22" fmla="*/ 335392 w 436446"/>
                  <a:gd name="connsiteY22" fmla="*/ 371786 h 37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6446" h="372070">
                    <a:moveTo>
                      <a:pt x="335392" y="372070"/>
                    </a:moveTo>
                    <a:lnTo>
                      <a:pt x="99819" y="372070"/>
                    </a:lnTo>
                    <a:cubicBezTo>
                      <a:pt x="47723" y="372070"/>
                      <a:pt x="0" y="330613"/>
                      <a:pt x="0" y="291907"/>
                    </a:cubicBezTo>
                    <a:lnTo>
                      <a:pt x="0" y="273788"/>
                    </a:lnTo>
                    <a:lnTo>
                      <a:pt x="100390" y="259463"/>
                    </a:lnTo>
                    <a:lnTo>
                      <a:pt x="100390" y="294564"/>
                    </a:lnTo>
                    <a:lnTo>
                      <a:pt x="334727" y="294564"/>
                    </a:lnTo>
                    <a:lnTo>
                      <a:pt x="334727" y="225500"/>
                    </a:lnTo>
                    <a:lnTo>
                      <a:pt x="102956" y="225500"/>
                    </a:lnTo>
                    <a:cubicBezTo>
                      <a:pt x="57135" y="225500"/>
                      <a:pt x="9412" y="185086"/>
                      <a:pt x="9412" y="145337"/>
                    </a:cubicBezTo>
                    <a:lnTo>
                      <a:pt x="9412" y="86899"/>
                    </a:lnTo>
                    <a:cubicBezTo>
                      <a:pt x="9412" y="46865"/>
                      <a:pt x="64550" y="0"/>
                      <a:pt x="110467" y="0"/>
                    </a:cubicBezTo>
                    <a:lnTo>
                      <a:pt x="331780" y="0"/>
                    </a:lnTo>
                    <a:cubicBezTo>
                      <a:pt x="383876" y="0"/>
                      <a:pt x="431599" y="41457"/>
                      <a:pt x="431599" y="80163"/>
                    </a:cubicBezTo>
                    <a:lnTo>
                      <a:pt x="431599" y="95626"/>
                    </a:lnTo>
                    <a:lnTo>
                      <a:pt x="331209" y="109951"/>
                    </a:lnTo>
                    <a:lnTo>
                      <a:pt x="331209" y="77507"/>
                    </a:lnTo>
                    <a:lnTo>
                      <a:pt x="111132" y="77507"/>
                    </a:lnTo>
                    <a:lnTo>
                      <a:pt x="111132" y="146570"/>
                    </a:lnTo>
                    <a:lnTo>
                      <a:pt x="342902" y="146570"/>
                    </a:lnTo>
                    <a:cubicBezTo>
                      <a:pt x="388724" y="146570"/>
                      <a:pt x="436447" y="186984"/>
                      <a:pt x="436447" y="226733"/>
                    </a:cubicBezTo>
                    <a:lnTo>
                      <a:pt x="436447" y="285172"/>
                    </a:lnTo>
                    <a:cubicBezTo>
                      <a:pt x="436447" y="325111"/>
                      <a:pt x="381309" y="371786"/>
                      <a:pt x="335392" y="371786"/>
                    </a:cubicBezTo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1C590826-69A1-D419-B8A4-BE0E32F13215}"/>
                  </a:ext>
                </a:extLst>
              </p:cNvPr>
              <p:cNvSpPr/>
              <p:nvPr/>
            </p:nvSpPr>
            <p:spPr>
              <a:xfrm>
                <a:off x="6752879" y="1130008"/>
                <a:ext cx="504513" cy="371975"/>
              </a:xfrm>
              <a:custGeom>
                <a:avLst/>
                <a:gdLst>
                  <a:gd name="connsiteX0" fmla="*/ 359444 w 504513"/>
                  <a:gd name="connsiteY0" fmla="*/ 0 h 371975"/>
                  <a:gd name="connsiteX1" fmla="*/ 248407 w 504513"/>
                  <a:gd name="connsiteY1" fmla="*/ 119059 h 371975"/>
                  <a:gd name="connsiteX2" fmla="*/ 133853 w 504513"/>
                  <a:gd name="connsiteY2" fmla="*/ 0 h 371975"/>
                  <a:gd name="connsiteX3" fmla="*/ 6084 w 504513"/>
                  <a:gd name="connsiteY3" fmla="*/ 0 h 371975"/>
                  <a:gd name="connsiteX4" fmla="*/ 185283 w 504513"/>
                  <a:gd name="connsiteY4" fmla="*/ 180058 h 371975"/>
                  <a:gd name="connsiteX5" fmla="*/ 0 w 504513"/>
                  <a:gd name="connsiteY5" fmla="*/ 371975 h 371975"/>
                  <a:gd name="connsiteX6" fmla="*/ 116456 w 504513"/>
                  <a:gd name="connsiteY6" fmla="*/ 371975 h 371975"/>
                  <a:gd name="connsiteX7" fmla="*/ 244890 w 504513"/>
                  <a:gd name="connsiteY7" fmla="*/ 234892 h 371975"/>
                  <a:gd name="connsiteX8" fmla="*/ 376841 w 504513"/>
                  <a:gd name="connsiteY8" fmla="*/ 371975 h 371975"/>
                  <a:gd name="connsiteX9" fmla="*/ 504514 w 504513"/>
                  <a:gd name="connsiteY9" fmla="*/ 371975 h 371975"/>
                  <a:gd name="connsiteX10" fmla="*/ 307348 w 504513"/>
                  <a:gd name="connsiteY10" fmla="*/ 174177 h 371975"/>
                  <a:gd name="connsiteX11" fmla="*/ 475994 w 504513"/>
                  <a:gd name="connsiteY11" fmla="*/ 0 h 371975"/>
                  <a:gd name="connsiteX12" fmla="*/ 359444 w 504513"/>
                  <a:gd name="connsiteY12" fmla="*/ 0 h 37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4513" h="371975">
                    <a:moveTo>
                      <a:pt x="359444" y="0"/>
                    </a:moveTo>
                    <a:lnTo>
                      <a:pt x="248407" y="119059"/>
                    </a:lnTo>
                    <a:lnTo>
                      <a:pt x="133853" y="0"/>
                    </a:lnTo>
                    <a:lnTo>
                      <a:pt x="6084" y="0"/>
                    </a:lnTo>
                    <a:lnTo>
                      <a:pt x="185283" y="180058"/>
                    </a:lnTo>
                    <a:lnTo>
                      <a:pt x="0" y="371975"/>
                    </a:lnTo>
                    <a:lnTo>
                      <a:pt x="116456" y="371975"/>
                    </a:lnTo>
                    <a:lnTo>
                      <a:pt x="244890" y="234892"/>
                    </a:lnTo>
                    <a:lnTo>
                      <a:pt x="376841" y="371975"/>
                    </a:lnTo>
                    <a:lnTo>
                      <a:pt x="504514" y="371975"/>
                    </a:lnTo>
                    <a:lnTo>
                      <a:pt x="307348" y="174177"/>
                    </a:lnTo>
                    <a:lnTo>
                      <a:pt x="475994" y="0"/>
                    </a:lnTo>
                    <a:lnTo>
                      <a:pt x="359444" y="0"/>
                    </a:ln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131A68E-E3FA-CC52-A143-5699DD423AA7}"/>
                </a:ext>
              </a:extLst>
            </p:cNvPr>
            <p:cNvSpPr/>
            <p:nvPr/>
          </p:nvSpPr>
          <p:spPr>
            <a:xfrm>
              <a:off x="4595223" y="218988"/>
              <a:ext cx="3578" cy="205920"/>
            </a:xfrm>
            <a:custGeom>
              <a:avLst/>
              <a:gdLst>
                <a:gd name="connsiteX0" fmla="*/ 0 w 9506"/>
                <a:gd name="connsiteY0" fmla="*/ 0 h 547100"/>
                <a:gd name="connsiteX1" fmla="*/ 0 w 9506"/>
                <a:gd name="connsiteY1" fmla="*/ 547101 h 5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06" h="547100">
                  <a:moveTo>
                    <a:pt x="0" y="0"/>
                  </a:moveTo>
                  <a:lnTo>
                    <a:pt x="0" y="547101"/>
                  </a:lnTo>
                </a:path>
              </a:pathLst>
            </a:custGeom>
            <a:solidFill>
              <a:schemeClr val="tx2"/>
            </a:solidFill>
            <a:ln w="9507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619842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63F9B8F-4055-0609-DFA4-B3AE946EA84E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46000">
                <a:schemeClr val="tx1">
                  <a:lumMod val="90000"/>
                  <a:lumOff val="10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9E740D5-C13A-4101-3C09-863B5EA83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D8F931-B51A-9405-8C72-49E5D8BA3BBD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bg2"/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bg2"/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FC315F33-E4D1-2608-7BA1-94487695B5FA}"/>
              </a:ext>
            </a:extLst>
          </p:cNvPr>
          <p:cNvSpPr/>
          <p:nvPr userDrawn="1"/>
        </p:nvSpPr>
        <p:spPr>
          <a:xfrm>
            <a:off x="3320226" y="-165697"/>
            <a:ext cx="2503549" cy="807481"/>
          </a:xfrm>
          <a:prstGeom prst="roundRect">
            <a:avLst>
              <a:gd name="adj" fmla="val 80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A145531-693C-B7B6-E478-39EB7EE2B8D1}"/>
              </a:ext>
            </a:extLst>
          </p:cNvPr>
          <p:cNvGrpSpPr/>
          <p:nvPr userDrawn="1"/>
        </p:nvGrpSpPr>
        <p:grpSpPr>
          <a:xfrm>
            <a:off x="3646766" y="172658"/>
            <a:ext cx="1850467" cy="295223"/>
            <a:chOff x="2340972" y="923861"/>
            <a:chExt cx="4916419" cy="784364"/>
          </a:xfrm>
        </p:grpSpPr>
        <p:grpSp>
          <p:nvGrpSpPr>
            <p:cNvPr id="54" name="Graphic 6">
              <a:extLst>
                <a:ext uri="{FF2B5EF4-FFF2-40B4-BE49-F238E27FC236}">
                  <a16:creationId xmlns:a16="http://schemas.microsoft.com/office/drawing/2014/main" id="{B9D91A10-5F49-6EE7-CA4E-C6C737709E72}"/>
                </a:ext>
              </a:extLst>
            </p:cNvPr>
            <p:cNvGrpSpPr/>
            <p:nvPr/>
          </p:nvGrpSpPr>
          <p:grpSpPr>
            <a:xfrm>
              <a:off x="2340972" y="923861"/>
              <a:ext cx="2142972" cy="784364"/>
              <a:chOff x="2340972" y="923861"/>
              <a:chExt cx="2142972" cy="784364"/>
            </a:xfrm>
            <a:solidFill>
              <a:schemeClr val="accent1"/>
            </a:solidFill>
          </p:grpSpPr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6FD79E1F-618F-952E-DEA8-7B562D1EA344}"/>
                  </a:ext>
                </a:extLst>
              </p:cNvPr>
              <p:cNvSpPr/>
              <p:nvPr/>
            </p:nvSpPr>
            <p:spPr>
              <a:xfrm>
                <a:off x="3689860" y="1169378"/>
                <a:ext cx="399846" cy="284602"/>
              </a:xfrm>
              <a:custGeom>
                <a:avLst/>
                <a:gdLst>
                  <a:gd name="connsiteX0" fmla="*/ 327502 w 399846"/>
                  <a:gd name="connsiteY0" fmla="*/ 0 h 284602"/>
                  <a:gd name="connsiteX1" fmla="*/ 332920 w 399846"/>
                  <a:gd name="connsiteY1" fmla="*/ 24001 h 284602"/>
                  <a:gd name="connsiteX2" fmla="*/ 280539 w 399846"/>
                  <a:gd name="connsiteY2" fmla="*/ 233469 h 284602"/>
                  <a:gd name="connsiteX3" fmla="*/ 221218 w 399846"/>
                  <a:gd name="connsiteY3" fmla="*/ 285 h 284602"/>
                  <a:gd name="connsiteX4" fmla="*/ 69493 w 399846"/>
                  <a:gd name="connsiteY4" fmla="*/ 0 h 284602"/>
                  <a:gd name="connsiteX5" fmla="*/ 73961 w 399846"/>
                  <a:gd name="connsiteY5" fmla="*/ 29883 h 284602"/>
                  <a:gd name="connsiteX6" fmla="*/ 15686 w 399846"/>
                  <a:gd name="connsiteY6" fmla="*/ 259273 h 284602"/>
                  <a:gd name="connsiteX7" fmla="*/ 0 w 399846"/>
                  <a:gd name="connsiteY7" fmla="*/ 284602 h 284602"/>
                  <a:gd name="connsiteX8" fmla="*/ 67972 w 399846"/>
                  <a:gd name="connsiteY8" fmla="*/ 284602 h 284602"/>
                  <a:gd name="connsiteX9" fmla="*/ 64169 w 399846"/>
                  <a:gd name="connsiteY9" fmla="*/ 260886 h 284602"/>
                  <a:gd name="connsiteX10" fmla="*/ 116551 w 399846"/>
                  <a:gd name="connsiteY10" fmla="*/ 51418 h 284602"/>
                  <a:gd name="connsiteX11" fmla="*/ 174826 w 399846"/>
                  <a:gd name="connsiteY11" fmla="*/ 284318 h 284602"/>
                  <a:gd name="connsiteX12" fmla="*/ 315143 w 399846"/>
                  <a:gd name="connsiteY12" fmla="*/ 284318 h 284602"/>
                  <a:gd name="connsiteX13" fmla="*/ 382545 w 399846"/>
                  <a:gd name="connsiteY13" fmla="*/ 21820 h 284602"/>
                  <a:gd name="connsiteX14" fmla="*/ 399847 w 399846"/>
                  <a:gd name="connsiteY14" fmla="*/ 0 h 284602"/>
                  <a:gd name="connsiteX15" fmla="*/ 327502 w 399846"/>
                  <a:gd name="connsiteY15" fmla="*/ 0 h 284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9846" h="284602">
                    <a:moveTo>
                      <a:pt x="327502" y="0"/>
                    </a:moveTo>
                    <a:cubicBezTo>
                      <a:pt x="332350" y="4838"/>
                      <a:pt x="334536" y="15843"/>
                      <a:pt x="332920" y="24001"/>
                    </a:cubicBezTo>
                    <a:cubicBezTo>
                      <a:pt x="331304" y="32065"/>
                      <a:pt x="280539" y="233469"/>
                      <a:pt x="280539" y="233469"/>
                    </a:cubicBezTo>
                    <a:lnTo>
                      <a:pt x="221218" y="285"/>
                    </a:lnTo>
                    <a:cubicBezTo>
                      <a:pt x="221218" y="285"/>
                      <a:pt x="86225" y="0"/>
                      <a:pt x="69493" y="0"/>
                    </a:cubicBezTo>
                    <a:cubicBezTo>
                      <a:pt x="77574" y="11669"/>
                      <a:pt x="75577" y="22389"/>
                      <a:pt x="73961" y="29883"/>
                    </a:cubicBezTo>
                    <a:cubicBezTo>
                      <a:pt x="72345" y="37378"/>
                      <a:pt x="19964" y="244758"/>
                      <a:pt x="15686" y="259273"/>
                    </a:cubicBezTo>
                    <a:cubicBezTo>
                      <a:pt x="11408" y="273788"/>
                      <a:pt x="7605" y="280808"/>
                      <a:pt x="0" y="284602"/>
                    </a:cubicBezTo>
                    <a:lnTo>
                      <a:pt x="67972" y="284602"/>
                    </a:lnTo>
                    <a:cubicBezTo>
                      <a:pt x="64169" y="276539"/>
                      <a:pt x="61508" y="272270"/>
                      <a:pt x="64169" y="260886"/>
                    </a:cubicBezTo>
                    <a:cubicBezTo>
                      <a:pt x="66831" y="249596"/>
                      <a:pt x="116551" y="51418"/>
                      <a:pt x="116551" y="51418"/>
                    </a:cubicBezTo>
                    <a:lnTo>
                      <a:pt x="174826" y="284318"/>
                    </a:lnTo>
                    <a:lnTo>
                      <a:pt x="315143" y="284318"/>
                    </a:lnTo>
                    <a:cubicBezTo>
                      <a:pt x="315143" y="284318"/>
                      <a:pt x="379312" y="33678"/>
                      <a:pt x="382545" y="21820"/>
                    </a:cubicBezTo>
                    <a:cubicBezTo>
                      <a:pt x="385777" y="9961"/>
                      <a:pt x="394998" y="2656"/>
                      <a:pt x="399847" y="0"/>
                    </a:cubicBezTo>
                    <a:lnTo>
                      <a:pt x="327502" y="0"/>
                    </a:ln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1D83E14C-AACC-2C5C-7C05-C763DA50834B}"/>
                  </a:ext>
                </a:extLst>
              </p:cNvPr>
              <p:cNvSpPr/>
              <p:nvPr/>
            </p:nvSpPr>
            <p:spPr>
              <a:xfrm>
                <a:off x="2340972" y="923861"/>
                <a:ext cx="2142972" cy="784364"/>
              </a:xfrm>
              <a:custGeom>
                <a:avLst/>
                <a:gdLst>
                  <a:gd name="connsiteX0" fmla="*/ 1071486 w 2142972"/>
                  <a:gd name="connsiteY0" fmla="*/ 0 h 784364"/>
                  <a:gd name="connsiteX1" fmla="*/ 0 w 2142972"/>
                  <a:gd name="connsiteY1" fmla="*/ 392182 h 784364"/>
                  <a:gd name="connsiteX2" fmla="*/ 1071486 w 2142972"/>
                  <a:gd name="connsiteY2" fmla="*/ 784364 h 784364"/>
                  <a:gd name="connsiteX3" fmla="*/ 2142973 w 2142972"/>
                  <a:gd name="connsiteY3" fmla="*/ 392182 h 784364"/>
                  <a:gd name="connsiteX4" fmla="*/ 1071486 w 2142972"/>
                  <a:gd name="connsiteY4" fmla="*/ 0 h 784364"/>
                  <a:gd name="connsiteX5" fmla="*/ 1071486 w 2142972"/>
                  <a:gd name="connsiteY5" fmla="*/ 716249 h 784364"/>
                  <a:gd name="connsiteX6" fmla="*/ 18443 w 2142972"/>
                  <a:gd name="connsiteY6" fmla="*/ 391423 h 784364"/>
                  <a:gd name="connsiteX7" fmla="*/ 1071486 w 2142972"/>
                  <a:gd name="connsiteY7" fmla="*/ 66692 h 784364"/>
                  <a:gd name="connsiteX8" fmla="*/ 2124530 w 2142972"/>
                  <a:gd name="connsiteY8" fmla="*/ 391423 h 784364"/>
                  <a:gd name="connsiteX9" fmla="*/ 1071486 w 2142972"/>
                  <a:gd name="connsiteY9" fmla="*/ 716155 h 784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42972" h="784364">
                    <a:moveTo>
                      <a:pt x="1071486" y="0"/>
                    </a:moveTo>
                    <a:cubicBezTo>
                      <a:pt x="490349" y="0"/>
                      <a:pt x="0" y="175600"/>
                      <a:pt x="0" y="392182"/>
                    </a:cubicBezTo>
                    <a:cubicBezTo>
                      <a:pt x="0" y="608765"/>
                      <a:pt x="479702" y="784364"/>
                      <a:pt x="1071486" y="784364"/>
                    </a:cubicBezTo>
                    <a:cubicBezTo>
                      <a:pt x="1663271" y="784364"/>
                      <a:pt x="2142973" y="608765"/>
                      <a:pt x="2142973" y="392182"/>
                    </a:cubicBezTo>
                    <a:cubicBezTo>
                      <a:pt x="2142973" y="175600"/>
                      <a:pt x="1663271" y="0"/>
                      <a:pt x="1071486" y="0"/>
                    </a:cubicBezTo>
                    <a:close/>
                    <a:moveTo>
                      <a:pt x="1071486" y="716249"/>
                    </a:moveTo>
                    <a:cubicBezTo>
                      <a:pt x="489969" y="716249"/>
                      <a:pt x="18443" y="570818"/>
                      <a:pt x="18443" y="391423"/>
                    </a:cubicBezTo>
                    <a:cubicBezTo>
                      <a:pt x="18443" y="212029"/>
                      <a:pt x="500616" y="66692"/>
                      <a:pt x="1071486" y="66692"/>
                    </a:cubicBezTo>
                    <a:cubicBezTo>
                      <a:pt x="1642356" y="66692"/>
                      <a:pt x="2124530" y="212124"/>
                      <a:pt x="2124530" y="391423"/>
                    </a:cubicBezTo>
                    <a:cubicBezTo>
                      <a:pt x="2124530" y="570723"/>
                      <a:pt x="1653099" y="716155"/>
                      <a:pt x="1071486" y="716155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6B187A42-CF14-1F96-484A-D431F2342B78}"/>
                  </a:ext>
                </a:extLst>
              </p:cNvPr>
              <p:cNvSpPr/>
              <p:nvPr/>
            </p:nvSpPr>
            <p:spPr>
              <a:xfrm>
                <a:off x="4104441" y="1183038"/>
                <a:ext cx="30266" cy="33772"/>
              </a:xfrm>
              <a:custGeom>
                <a:avLst/>
                <a:gdLst>
                  <a:gd name="connsiteX0" fmla="*/ 20154 w 30266"/>
                  <a:gd name="connsiteY0" fmla="*/ 0 h 33772"/>
                  <a:gd name="connsiteX1" fmla="*/ 7225 w 30266"/>
                  <a:gd name="connsiteY1" fmla="*/ 0 h 33772"/>
                  <a:gd name="connsiteX2" fmla="*/ 0 w 30266"/>
                  <a:gd name="connsiteY2" fmla="*/ 33773 h 33772"/>
                  <a:gd name="connsiteX3" fmla="*/ 5133 w 30266"/>
                  <a:gd name="connsiteY3" fmla="*/ 33773 h 33772"/>
                  <a:gd name="connsiteX4" fmla="*/ 8271 w 30266"/>
                  <a:gd name="connsiteY4" fmla="*/ 19163 h 33772"/>
                  <a:gd name="connsiteX5" fmla="*/ 14165 w 30266"/>
                  <a:gd name="connsiteY5" fmla="*/ 19163 h 33772"/>
                  <a:gd name="connsiteX6" fmla="*/ 19964 w 30266"/>
                  <a:gd name="connsiteY6" fmla="*/ 33773 h 33772"/>
                  <a:gd name="connsiteX7" fmla="*/ 25668 w 30266"/>
                  <a:gd name="connsiteY7" fmla="*/ 33773 h 33772"/>
                  <a:gd name="connsiteX8" fmla="*/ 19203 w 30266"/>
                  <a:gd name="connsiteY8" fmla="*/ 18973 h 33772"/>
                  <a:gd name="connsiteX9" fmla="*/ 29946 w 30266"/>
                  <a:gd name="connsiteY9" fmla="*/ 9676 h 33772"/>
                  <a:gd name="connsiteX10" fmla="*/ 20059 w 30266"/>
                  <a:gd name="connsiteY10" fmla="*/ 0 h 33772"/>
                  <a:gd name="connsiteX11" fmla="*/ 24812 w 30266"/>
                  <a:gd name="connsiteY11" fmla="*/ 9297 h 33772"/>
                  <a:gd name="connsiteX12" fmla="*/ 15401 w 30266"/>
                  <a:gd name="connsiteY12" fmla="*/ 14799 h 33772"/>
                  <a:gd name="connsiteX13" fmla="*/ 9221 w 30266"/>
                  <a:gd name="connsiteY13" fmla="*/ 14799 h 33772"/>
                  <a:gd name="connsiteX14" fmla="*/ 11503 w 30266"/>
                  <a:gd name="connsiteY14" fmla="*/ 4269 h 33772"/>
                  <a:gd name="connsiteX15" fmla="*/ 18538 w 30266"/>
                  <a:gd name="connsiteY15" fmla="*/ 4269 h 33772"/>
                  <a:gd name="connsiteX16" fmla="*/ 24907 w 30266"/>
                  <a:gd name="connsiteY16" fmla="*/ 9202 h 33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266" h="33772">
                    <a:moveTo>
                      <a:pt x="20154" y="0"/>
                    </a:moveTo>
                    <a:lnTo>
                      <a:pt x="7225" y="0"/>
                    </a:lnTo>
                    <a:lnTo>
                      <a:pt x="0" y="33773"/>
                    </a:lnTo>
                    <a:lnTo>
                      <a:pt x="5133" y="33773"/>
                    </a:lnTo>
                    <a:lnTo>
                      <a:pt x="8271" y="19163"/>
                    </a:lnTo>
                    <a:lnTo>
                      <a:pt x="14165" y="19163"/>
                    </a:lnTo>
                    <a:lnTo>
                      <a:pt x="19964" y="33773"/>
                    </a:lnTo>
                    <a:lnTo>
                      <a:pt x="25668" y="33773"/>
                    </a:lnTo>
                    <a:lnTo>
                      <a:pt x="19203" y="18973"/>
                    </a:lnTo>
                    <a:cubicBezTo>
                      <a:pt x="24337" y="18309"/>
                      <a:pt x="28710" y="15748"/>
                      <a:pt x="29946" y="9676"/>
                    </a:cubicBezTo>
                    <a:cubicBezTo>
                      <a:pt x="31372" y="3036"/>
                      <a:pt x="28044" y="0"/>
                      <a:pt x="20059" y="0"/>
                    </a:cubicBezTo>
                    <a:close/>
                    <a:moveTo>
                      <a:pt x="24812" y="9297"/>
                    </a:moveTo>
                    <a:cubicBezTo>
                      <a:pt x="23671" y="14515"/>
                      <a:pt x="19774" y="14799"/>
                      <a:pt x="15401" y="14799"/>
                    </a:cubicBezTo>
                    <a:lnTo>
                      <a:pt x="9221" y="14799"/>
                    </a:lnTo>
                    <a:lnTo>
                      <a:pt x="11503" y="4269"/>
                    </a:lnTo>
                    <a:lnTo>
                      <a:pt x="18538" y="4269"/>
                    </a:lnTo>
                    <a:cubicBezTo>
                      <a:pt x="22150" y="4269"/>
                      <a:pt x="25763" y="5028"/>
                      <a:pt x="24907" y="9202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97759154-62AA-3AAA-DE7B-FEF4AC16C98C}"/>
                  </a:ext>
                </a:extLst>
              </p:cNvPr>
              <p:cNvSpPr/>
              <p:nvPr/>
            </p:nvSpPr>
            <p:spPr>
              <a:xfrm>
                <a:off x="4088829" y="1170706"/>
                <a:ext cx="60886" cy="58533"/>
              </a:xfrm>
              <a:custGeom>
                <a:avLst/>
                <a:gdLst>
                  <a:gd name="connsiteX0" fmla="*/ 36812 w 60886"/>
                  <a:gd name="connsiteY0" fmla="*/ 0 h 58533"/>
                  <a:gd name="connsiteX1" fmla="*/ 687 w 60886"/>
                  <a:gd name="connsiteY1" fmla="*/ 29219 h 58533"/>
                  <a:gd name="connsiteX2" fmla="*/ 24359 w 60886"/>
                  <a:gd name="connsiteY2" fmla="*/ 58533 h 58533"/>
                  <a:gd name="connsiteX3" fmla="*/ 60199 w 60886"/>
                  <a:gd name="connsiteY3" fmla="*/ 29219 h 58533"/>
                  <a:gd name="connsiteX4" fmla="*/ 36812 w 60886"/>
                  <a:gd name="connsiteY4" fmla="*/ 0 h 58533"/>
                  <a:gd name="connsiteX5" fmla="*/ 54400 w 60886"/>
                  <a:gd name="connsiteY5" fmla="*/ 29219 h 58533"/>
                  <a:gd name="connsiteX6" fmla="*/ 25500 w 60886"/>
                  <a:gd name="connsiteY6" fmla="*/ 53695 h 58533"/>
                  <a:gd name="connsiteX7" fmla="*/ 6677 w 60886"/>
                  <a:gd name="connsiteY7" fmla="*/ 29219 h 58533"/>
                  <a:gd name="connsiteX8" fmla="*/ 35862 w 60886"/>
                  <a:gd name="connsiteY8" fmla="*/ 4933 h 58533"/>
                  <a:gd name="connsiteX9" fmla="*/ 54400 w 60886"/>
                  <a:gd name="connsiteY9" fmla="*/ 29219 h 58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886" h="58533">
                    <a:moveTo>
                      <a:pt x="36812" y="0"/>
                    </a:moveTo>
                    <a:cubicBezTo>
                      <a:pt x="20651" y="0"/>
                      <a:pt x="4300" y="12333"/>
                      <a:pt x="687" y="29219"/>
                    </a:cubicBezTo>
                    <a:cubicBezTo>
                      <a:pt x="-2925" y="46200"/>
                      <a:pt x="8103" y="58533"/>
                      <a:pt x="24359" y="58533"/>
                    </a:cubicBezTo>
                    <a:cubicBezTo>
                      <a:pt x="40615" y="58533"/>
                      <a:pt x="56586" y="46200"/>
                      <a:pt x="60199" y="29219"/>
                    </a:cubicBezTo>
                    <a:cubicBezTo>
                      <a:pt x="63811" y="12333"/>
                      <a:pt x="52783" y="0"/>
                      <a:pt x="36812" y="0"/>
                    </a:cubicBezTo>
                    <a:close/>
                    <a:moveTo>
                      <a:pt x="54400" y="29219"/>
                    </a:moveTo>
                    <a:cubicBezTo>
                      <a:pt x="51357" y="43260"/>
                      <a:pt x="38714" y="53695"/>
                      <a:pt x="25500" y="53695"/>
                    </a:cubicBezTo>
                    <a:cubicBezTo>
                      <a:pt x="12285" y="53695"/>
                      <a:pt x="3730" y="43354"/>
                      <a:pt x="6677" y="29219"/>
                    </a:cubicBezTo>
                    <a:cubicBezTo>
                      <a:pt x="9624" y="15274"/>
                      <a:pt x="22362" y="4933"/>
                      <a:pt x="35862" y="4933"/>
                    </a:cubicBezTo>
                    <a:cubicBezTo>
                      <a:pt x="49361" y="4933"/>
                      <a:pt x="57347" y="15369"/>
                      <a:pt x="54400" y="29219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A1F1ADED-8975-37B3-B1B6-8CA0B45361A5}"/>
                  </a:ext>
                </a:extLst>
              </p:cNvPr>
              <p:cNvSpPr/>
              <p:nvPr/>
            </p:nvSpPr>
            <p:spPr>
              <a:xfrm>
                <a:off x="2603923" y="1169378"/>
                <a:ext cx="738375" cy="284317"/>
              </a:xfrm>
              <a:custGeom>
                <a:avLst/>
                <a:gdLst>
                  <a:gd name="connsiteX0" fmla="*/ 722215 w 738375"/>
                  <a:gd name="connsiteY0" fmla="*/ 250355 h 284317"/>
                  <a:gd name="connsiteX1" fmla="*/ 681717 w 738375"/>
                  <a:gd name="connsiteY1" fmla="*/ 0 h 284317"/>
                  <a:gd name="connsiteX2" fmla="*/ 555469 w 738375"/>
                  <a:gd name="connsiteY2" fmla="*/ 0 h 284317"/>
                  <a:gd name="connsiteX3" fmla="*/ 562789 w 738375"/>
                  <a:gd name="connsiteY3" fmla="*/ 16981 h 284317"/>
                  <a:gd name="connsiteX4" fmla="*/ 402508 w 738375"/>
                  <a:gd name="connsiteY4" fmla="*/ 237453 h 284317"/>
                  <a:gd name="connsiteX5" fmla="*/ 369806 w 738375"/>
                  <a:gd name="connsiteY5" fmla="*/ 273882 h 284317"/>
                  <a:gd name="connsiteX6" fmla="*/ 362581 w 738375"/>
                  <a:gd name="connsiteY6" fmla="*/ 250355 h 284317"/>
                  <a:gd name="connsiteX7" fmla="*/ 322083 w 738375"/>
                  <a:gd name="connsiteY7" fmla="*/ 0 h 284317"/>
                  <a:gd name="connsiteX8" fmla="*/ 195835 w 738375"/>
                  <a:gd name="connsiteY8" fmla="*/ 0 h 284317"/>
                  <a:gd name="connsiteX9" fmla="*/ 203156 w 738375"/>
                  <a:gd name="connsiteY9" fmla="*/ 16981 h 284317"/>
                  <a:gd name="connsiteX10" fmla="*/ 42875 w 738375"/>
                  <a:gd name="connsiteY10" fmla="*/ 237453 h 284317"/>
                  <a:gd name="connsiteX11" fmla="*/ 0 w 738375"/>
                  <a:gd name="connsiteY11" fmla="*/ 284318 h 284317"/>
                  <a:gd name="connsiteX12" fmla="*/ 81757 w 738375"/>
                  <a:gd name="connsiteY12" fmla="*/ 284318 h 284317"/>
                  <a:gd name="connsiteX13" fmla="*/ 83373 w 738375"/>
                  <a:gd name="connsiteY13" fmla="*/ 253581 h 284317"/>
                  <a:gd name="connsiteX14" fmla="*/ 116551 w 738375"/>
                  <a:gd name="connsiteY14" fmla="*/ 208329 h 284317"/>
                  <a:gd name="connsiteX15" fmla="*/ 241182 w 738375"/>
                  <a:gd name="connsiteY15" fmla="*/ 208329 h 284317"/>
                  <a:gd name="connsiteX16" fmla="*/ 248502 w 738375"/>
                  <a:gd name="connsiteY16" fmla="*/ 251114 h 284317"/>
                  <a:gd name="connsiteX17" fmla="*/ 234717 w 738375"/>
                  <a:gd name="connsiteY17" fmla="*/ 284223 h 284317"/>
                  <a:gd name="connsiteX18" fmla="*/ 441390 w 738375"/>
                  <a:gd name="connsiteY18" fmla="*/ 284223 h 284317"/>
                  <a:gd name="connsiteX19" fmla="*/ 443006 w 738375"/>
                  <a:gd name="connsiteY19" fmla="*/ 253486 h 284317"/>
                  <a:gd name="connsiteX20" fmla="*/ 476184 w 738375"/>
                  <a:gd name="connsiteY20" fmla="*/ 208234 h 284317"/>
                  <a:gd name="connsiteX21" fmla="*/ 600816 w 738375"/>
                  <a:gd name="connsiteY21" fmla="*/ 208234 h 284317"/>
                  <a:gd name="connsiteX22" fmla="*/ 608136 w 738375"/>
                  <a:gd name="connsiteY22" fmla="*/ 251019 h 284317"/>
                  <a:gd name="connsiteX23" fmla="*/ 594351 w 738375"/>
                  <a:gd name="connsiteY23" fmla="*/ 284128 h 284317"/>
                  <a:gd name="connsiteX24" fmla="*/ 738376 w 738375"/>
                  <a:gd name="connsiteY24" fmla="*/ 284128 h 284317"/>
                  <a:gd name="connsiteX25" fmla="*/ 722215 w 738375"/>
                  <a:gd name="connsiteY25" fmla="*/ 250166 h 284317"/>
                  <a:gd name="connsiteX26" fmla="*/ 151345 w 738375"/>
                  <a:gd name="connsiteY26" fmla="*/ 159852 h 284317"/>
                  <a:gd name="connsiteX27" fmla="*/ 216940 w 738375"/>
                  <a:gd name="connsiteY27" fmla="*/ 69348 h 284317"/>
                  <a:gd name="connsiteX28" fmla="*/ 233101 w 738375"/>
                  <a:gd name="connsiteY28" fmla="*/ 159852 h 284317"/>
                  <a:gd name="connsiteX29" fmla="*/ 151345 w 738375"/>
                  <a:gd name="connsiteY29" fmla="*/ 159852 h 284317"/>
                  <a:gd name="connsiteX30" fmla="*/ 510979 w 738375"/>
                  <a:gd name="connsiteY30" fmla="*/ 159852 h 284317"/>
                  <a:gd name="connsiteX31" fmla="*/ 576574 w 738375"/>
                  <a:gd name="connsiteY31" fmla="*/ 69348 h 284317"/>
                  <a:gd name="connsiteX32" fmla="*/ 592735 w 738375"/>
                  <a:gd name="connsiteY32" fmla="*/ 159852 h 284317"/>
                  <a:gd name="connsiteX33" fmla="*/ 510979 w 738375"/>
                  <a:gd name="connsiteY33" fmla="*/ 159852 h 28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38375" h="284317">
                    <a:moveTo>
                      <a:pt x="722215" y="250355"/>
                    </a:moveTo>
                    <a:cubicBezTo>
                      <a:pt x="721359" y="245517"/>
                      <a:pt x="681717" y="0"/>
                      <a:pt x="681717" y="0"/>
                    </a:cubicBezTo>
                    <a:lnTo>
                      <a:pt x="555469" y="0"/>
                    </a:lnTo>
                    <a:lnTo>
                      <a:pt x="562789" y="16981"/>
                    </a:lnTo>
                    <a:cubicBezTo>
                      <a:pt x="562789" y="16981"/>
                      <a:pt x="418765" y="217247"/>
                      <a:pt x="402508" y="237453"/>
                    </a:cubicBezTo>
                    <a:cubicBezTo>
                      <a:pt x="392717" y="249691"/>
                      <a:pt x="379027" y="264206"/>
                      <a:pt x="369806" y="273882"/>
                    </a:cubicBezTo>
                    <a:cubicBezTo>
                      <a:pt x="364862" y="264680"/>
                      <a:pt x="363151" y="253771"/>
                      <a:pt x="362581" y="250355"/>
                    </a:cubicBezTo>
                    <a:cubicBezTo>
                      <a:pt x="361725" y="245517"/>
                      <a:pt x="322083" y="0"/>
                      <a:pt x="322083" y="0"/>
                    </a:cubicBezTo>
                    <a:lnTo>
                      <a:pt x="195835" y="0"/>
                    </a:lnTo>
                    <a:lnTo>
                      <a:pt x="203156" y="16981"/>
                    </a:lnTo>
                    <a:cubicBezTo>
                      <a:pt x="203156" y="16981"/>
                      <a:pt x="59131" y="217247"/>
                      <a:pt x="42875" y="237453"/>
                    </a:cubicBezTo>
                    <a:cubicBezTo>
                      <a:pt x="26713" y="257660"/>
                      <a:pt x="0" y="284318"/>
                      <a:pt x="0" y="284318"/>
                    </a:cubicBezTo>
                    <a:lnTo>
                      <a:pt x="81757" y="284318"/>
                    </a:lnTo>
                    <a:cubicBezTo>
                      <a:pt x="76053" y="271416"/>
                      <a:pt x="83373" y="253581"/>
                      <a:pt x="83373" y="253581"/>
                    </a:cubicBezTo>
                    <a:lnTo>
                      <a:pt x="116551" y="208329"/>
                    </a:lnTo>
                    <a:lnTo>
                      <a:pt x="241182" y="208329"/>
                    </a:lnTo>
                    <a:cubicBezTo>
                      <a:pt x="241182" y="208329"/>
                      <a:pt x="246886" y="240679"/>
                      <a:pt x="248502" y="251114"/>
                    </a:cubicBezTo>
                    <a:cubicBezTo>
                      <a:pt x="250118" y="261644"/>
                      <a:pt x="242037" y="278531"/>
                      <a:pt x="234717" y="284223"/>
                    </a:cubicBezTo>
                    <a:lnTo>
                      <a:pt x="441390" y="284223"/>
                    </a:lnTo>
                    <a:cubicBezTo>
                      <a:pt x="435686" y="271321"/>
                      <a:pt x="443006" y="253486"/>
                      <a:pt x="443006" y="253486"/>
                    </a:cubicBezTo>
                    <a:lnTo>
                      <a:pt x="476184" y="208234"/>
                    </a:lnTo>
                    <a:lnTo>
                      <a:pt x="600816" y="208234"/>
                    </a:lnTo>
                    <a:cubicBezTo>
                      <a:pt x="600816" y="208234"/>
                      <a:pt x="606520" y="240584"/>
                      <a:pt x="608136" y="251019"/>
                    </a:cubicBezTo>
                    <a:cubicBezTo>
                      <a:pt x="609752" y="261550"/>
                      <a:pt x="604238" y="277298"/>
                      <a:pt x="594351" y="284128"/>
                    </a:cubicBezTo>
                    <a:lnTo>
                      <a:pt x="738376" y="284128"/>
                    </a:lnTo>
                    <a:cubicBezTo>
                      <a:pt x="726207" y="276064"/>
                      <a:pt x="722975" y="255004"/>
                      <a:pt x="722215" y="250166"/>
                    </a:cubicBezTo>
                    <a:close/>
                    <a:moveTo>
                      <a:pt x="151345" y="159852"/>
                    </a:moveTo>
                    <a:lnTo>
                      <a:pt x="216940" y="69348"/>
                    </a:lnTo>
                    <a:lnTo>
                      <a:pt x="233101" y="159852"/>
                    </a:lnTo>
                    <a:lnTo>
                      <a:pt x="151345" y="159852"/>
                    </a:lnTo>
                    <a:close/>
                    <a:moveTo>
                      <a:pt x="510979" y="159852"/>
                    </a:moveTo>
                    <a:lnTo>
                      <a:pt x="576574" y="69348"/>
                    </a:lnTo>
                    <a:lnTo>
                      <a:pt x="592735" y="159852"/>
                    </a:lnTo>
                    <a:lnTo>
                      <a:pt x="510979" y="159852"/>
                    </a:ln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52C02669-DB7F-6CC9-24BF-64E93EB49B00}"/>
                  </a:ext>
                </a:extLst>
              </p:cNvPr>
              <p:cNvSpPr/>
              <p:nvPr/>
            </p:nvSpPr>
            <p:spPr>
              <a:xfrm>
                <a:off x="3367182" y="1169378"/>
                <a:ext cx="346263" cy="284317"/>
              </a:xfrm>
              <a:custGeom>
                <a:avLst/>
                <a:gdLst>
                  <a:gd name="connsiteX0" fmla="*/ 293778 w 346263"/>
                  <a:gd name="connsiteY0" fmla="*/ 0 h 284317"/>
                  <a:gd name="connsiteX1" fmla="*/ 129504 w 346263"/>
                  <a:gd name="connsiteY1" fmla="*/ 0 h 284317"/>
                  <a:gd name="connsiteX2" fmla="*/ 46987 w 346263"/>
                  <a:gd name="connsiteY2" fmla="*/ 52462 h 284317"/>
                  <a:gd name="connsiteX3" fmla="*/ 2496 w 346263"/>
                  <a:gd name="connsiteY3" fmla="*/ 217247 h 284317"/>
                  <a:gd name="connsiteX4" fmla="*/ 48603 w 346263"/>
                  <a:gd name="connsiteY4" fmla="*/ 284318 h 284317"/>
                  <a:gd name="connsiteX5" fmla="*/ 219341 w 346263"/>
                  <a:gd name="connsiteY5" fmla="*/ 284318 h 284317"/>
                  <a:gd name="connsiteX6" fmla="*/ 301858 w 346263"/>
                  <a:gd name="connsiteY6" fmla="*/ 228631 h 284317"/>
                  <a:gd name="connsiteX7" fmla="*/ 344733 w 346263"/>
                  <a:gd name="connsiteY7" fmla="*/ 59861 h 284317"/>
                  <a:gd name="connsiteX8" fmla="*/ 293778 w 346263"/>
                  <a:gd name="connsiteY8" fmla="*/ 95 h 284317"/>
                  <a:gd name="connsiteX9" fmla="*/ 236738 w 346263"/>
                  <a:gd name="connsiteY9" fmla="*/ 69822 h 284317"/>
                  <a:gd name="connsiteX10" fmla="*/ 198331 w 346263"/>
                  <a:gd name="connsiteY10" fmla="*/ 221231 h 284317"/>
                  <a:gd name="connsiteX11" fmla="*/ 177322 w 346263"/>
                  <a:gd name="connsiteY11" fmla="*/ 238212 h 284317"/>
                  <a:gd name="connsiteX12" fmla="*/ 126367 w 346263"/>
                  <a:gd name="connsiteY12" fmla="*/ 238212 h 284317"/>
                  <a:gd name="connsiteX13" fmla="*/ 109350 w 346263"/>
                  <a:gd name="connsiteY13" fmla="*/ 222085 h 284317"/>
                  <a:gd name="connsiteX14" fmla="*/ 148992 w 346263"/>
                  <a:gd name="connsiteY14" fmla="*/ 65364 h 284317"/>
                  <a:gd name="connsiteX15" fmla="*/ 166770 w 346263"/>
                  <a:gd name="connsiteY15" fmla="*/ 50849 h 284317"/>
                  <a:gd name="connsiteX16" fmla="*/ 223809 w 346263"/>
                  <a:gd name="connsiteY16" fmla="*/ 50849 h 284317"/>
                  <a:gd name="connsiteX17" fmla="*/ 236738 w 346263"/>
                  <a:gd name="connsiteY17" fmla="*/ 69822 h 28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6263" h="284317">
                    <a:moveTo>
                      <a:pt x="293778" y="0"/>
                    </a:moveTo>
                    <a:lnTo>
                      <a:pt x="129504" y="0"/>
                    </a:lnTo>
                    <a:cubicBezTo>
                      <a:pt x="101174" y="0"/>
                      <a:pt x="59916" y="14515"/>
                      <a:pt x="46987" y="52462"/>
                    </a:cubicBezTo>
                    <a:cubicBezTo>
                      <a:pt x="34058" y="90409"/>
                      <a:pt x="2496" y="217247"/>
                      <a:pt x="2496" y="217247"/>
                    </a:cubicBezTo>
                    <a:cubicBezTo>
                      <a:pt x="-8056" y="260886"/>
                      <a:pt x="16281" y="284318"/>
                      <a:pt x="48603" y="284318"/>
                    </a:cubicBezTo>
                    <a:lnTo>
                      <a:pt x="219341" y="284318"/>
                    </a:lnTo>
                    <a:cubicBezTo>
                      <a:pt x="246815" y="284318"/>
                      <a:pt x="285697" y="278626"/>
                      <a:pt x="301858" y="228631"/>
                    </a:cubicBezTo>
                    <a:cubicBezTo>
                      <a:pt x="318019" y="178541"/>
                      <a:pt x="339884" y="83294"/>
                      <a:pt x="344733" y="59861"/>
                    </a:cubicBezTo>
                    <a:cubicBezTo>
                      <a:pt x="349581" y="36429"/>
                      <a:pt x="345493" y="95"/>
                      <a:pt x="293778" y="95"/>
                    </a:cubicBezTo>
                    <a:close/>
                    <a:moveTo>
                      <a:pt x="236738" y="69822"/>
                    </a:moveTo>
                    <a:cubicBezTo>
                      <a:pt x="234076" y="83673"/>
                      <a:pt x="201564" y="210796"/>
                      <a:pt x="198331" y="221231"/>
                    </a:cubicBezTo>
                    <a:cubicBezTo>
                      <a:pt x="195099" y="231666"/>
                      <a:pt x="189395" y="238212"/>
                      <a:pt x="177322" y="238212"/>
                    </a:cubicBezTo>
                    <a:lnTo>
                      <a:pt x="126367" y="238212"/>
                    </a:lnTo>
                    <a:cubicBezTo>
                      <a:pt x="115054" y="238212"/>
                      <a:pt x="106118" y="236599"/>
                      <a:pt x="109350" y="222085"/>
                    </a:cubicBezTo>
                    <a:cubicBezTo>
                      <a:pt x="109350" y="222085"/>
                      <a:pt x="145760" y="73522"/>
                      <a:pt x="148992" y="65364"/>
                    </a:cubicBezTo>
                    <a:cubicBezTo>
                      <a:pt x="152225" y="57300"/>
                      <a:pt x="158689" y="50849"/>
                      <a:pt x="166770" y="50849"/>
                    </a:cubicBezTo>
                    <a:lnTo>
                      <a:pt x="223809" y="50849"/>
                    </a:lnTo>
                    <a:cubicBezTo>
                      <a:pt x="231129" y="50849"/>
                      <a:pt x="239970" y="53316"/>
                      <a:pt x="236738" y="69822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55" name="Graphic 6">
              <a:extLst>
                <a:ext uri="{FF2B5EF4-FFF2-40B4-BE49-F238E27FC236}">
                  <a16:creationId xmlns:a16="http://schemas.microsoft.com/office/drawing/2014/main" id="{02FDD569-6858-C036-705C-B079ED478C90}"/>
                </a:ext>
              </a:extLst>
            </p:cNvPr>
            <p:cNvGrpSpPr/>
            <p:nvPr/>
          </p:nvGrpSpPr>
          <p:grpSpPr>
            <a:xfrm>
              <a:off x="5237815" y="1129913"/>
              <a:ext cx="2019576" cy="372165"/>
              <a:chOff x="5237815" y="1129913"/>
              <a:chExt cx="2019576" cy="372165"/>
            </a:xfrm>
          </p:grpSpPr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811DCE3C-6BC3-9794-49F0-460A206AC589}"/>
                  </a:ext>
                </a:extLst>
              </p:cNvPr>
              <p:cNvSpPr/>
              <p:nvPr/>
            </p:nvSpPr>
            <p:spPr>
              <a:xfrm>
                <a:off x="5237815" y="1130008"/>
                <a:ext cx="430172" cy="371975"/>
              </a:xfrm>
              <a:custGeom>
                <a:avLst/>
                <a:gdLst>
                  <a:gd name="connsiteX0" fmla="*/ 331019 w 430172"/>
                  <a:gd name="connsiteY0" fmla="*/ 240204 h 371975"/>
                  <a:gd name="connsiteX1" fmla="*/ 303735 w 430172"/>
                  <a:gd name="connsiteY1" fmla="*/ 215729 h 371975"/>
                  <a:gd name="connsiteX2" fmla="*/ 98583 w 430172"/>
                  <a:gd name="connsiteY2" fmla="*/ 215729 h 371975"/>
                  <a:gd name="connsiteX3" fmla="*/ 98583 w 430172"/>
                  <a:gd name="connsiteY3" fmla="*/ 299117 h 371975"/>
                  <a:gd name="connsiteX4" fmla="*/ 303735 w 430172"/>
                  <a:gd name="connsiteY4" fmla="*/ 299117 h 371975"/>
                  <a:gd name="connsiteX5" fmla="*/ 331019 w 430172"/>
                  <a:gd name="connsiteY5" fmla="*/ 271985 h 371975"/>
                  <a:gd name="connsiteX6" fmla="*/ 331019 w 430172"/>
                  <a:gd name="connsiteY6" fmla="*/ 240015 h 371975"/>
                  <a:gd name="connsiteX7" fmla="*/ 331019 w 430172"/>
                  <a:gd name="connsiteY7" fmla="*/ 240015 h 371975"/>
                  <a:gd name="connsiteX8" fmla="*/ 329783 w 430172"/>
                  <a:gd name="connsiteY8" fmla="*/ 98283 h 371975"/>
                  <a:gd name="connsiteX9" fmla="*/ 302499 w 430172"/>
                  <a:gd name="connsiteY9" fmla="*/ 71151 h 371975"/>
                  <a:gd name="connsiteX10" fmla="*/ 98583 w 430172"/>
                  <a:gd name="connsiteY10" fmla="*/ 71151 h 371975"/>
                  <a:gd name="connsiteX11" fmla="*/ 98583 w 430172"/>
                  <a:gd name="connsiteY11" fmla="*/ 144957 h 371975"/>
                  <a:gd name="connsiteX12" fmla="*/ 302499 w 430172"/>
                  <a:gd name="connsiteY12" fmla="*/ 144957 h 371975"/>
                  <a:gd name="connsiteX13" fmla="*/ 329783 w 430172"/>
                  <a:gd name="connsiteY13" fmla="*/ 120482 h 371975"/>
                  <a:gd name="connsiteX14" fmla="*/ 329783 w 430172"/>
                  <a:gd name="connsiteY14" fmla="*/ 98093 h 371975"/>
                  <a:gd name="connsiteX15" fmla="*/ 329783 w 430172"/>
                  <a:gd name="connsiteY15" fmla="*/ 98093 h 371975"/>
                  <a:gd name="connsiteX16" fmla="*/ 335392 w 430172"/>
                  <a:gd name="connsiteY16" fmla="*/ 371975 h 371975"/>
                  <a:gd name="connsiteX17" fmla="*/ 0 w 430172"/>
                  <a:gd name="connsiteY17" fmla="*/ 371975 h 371975"/>
                  <a:gd name="connsiteX18" fmla="*/ 0 w 430172"/>
                  <a:gd name="connsiteY18" fmla="*/ 0 h 371975"/>
                  <a:gd name="connsiteX19" fmla="*/ 335392 w 430172"/>
                  <a:gd name="connsiteY19" fmla="*/ 0 h 371975"/>
                  <a:gd name="connsiteX20" fmla="*/ 427130 w 430172"/>
                  <a:gd name="connsiteY20" fmla="*/ 78645 h 371975"/>
                  <a:gd name="connsiteX21" fmla="*/ 427130 w 430172"/>
                  <a:gd name="connsiteY21" fmla="*/ 99421 h 371975"/>
                  <a:gd name="connsiteX22" fmla="*/ 344613 w 430172"/>
                  <a:gd name="connsiteY22" fmla="*/ 179584 h 371975"/>
                  <a:gd name="connsiteX23" fmla="*/ 430173 w 430172"/>
                  <a:gd name="connsiteY23" fmla="*/ 261360 h 371975"/>
                  <a:gd name="connsiteX24" fmla="*/ 430173 w 430172"/>
                  <a:gd name="connsiteY24" fmla="*/ 293330 h 371975"/>
                  <a:gd name="connsiteX25" fmla="*/ 335297 w 430172"/>
                  <a:gd name="connsiteY25" fmla="*/ 371975 h 37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30172" h="371975">
                    <a:moveTo>
                      <a:pt x="331019" y="240204"/>
                    </a:moveTo>
                    <a:cubicBezTo>
                      <a:pt x="331019" y="225310"/>
                      <a:pt x="321132" y="215729"/>
                      <a:pt x="303735" y="215729"/>
                    </a:cubicBezTo>
                    <a:lnTo>
                      <a:pt x="98583" y="215729"/>
                    </a:lnTo>
                    <a:lnTo>
                      <a:pt x="98583" y="299117"/>
                    </a:lnTo>
                    <a:lnTo>
                      <a:pt x="303735" y="299117"/>
                    </a:lnTo>
                    <a:cubicBezTo>
                      <a:pt x="321037" y="299117"/>
                      <a:pt x="331019" y="286879"/>
                      <a:pt x="331019" y="271985"/>
                    </a:cubicBezTo>
                    <a:lnTo>
                      <a:pt x="331019" y="240015"/>
                    </a:lnTo>
                    <a:lnTo>
                      <a:pt x="331019" y="240015"/>
                    </a:lnTo>
                    <a:close/>
                    <a:moveTo>
                      <a:pt x="329783" y="98283"/>
                    </a:moveTo>
                    <a:cubicBezTo>
                      <a:pt x="329783" y="83389"/>
                      <a:pt x="319896" y="71151"/>
                      <a:pt x="302499" y="71151"/>
                    </a:cubicBezTo>
                    <a:lnTo>
                      <a:pt x="98583" y="71151"/>
                    </a:lnTo>
                    <a:lnTo>
                      <a:pt x="98583" y="144957"/>
                    </a:lnTo>
                    <a:lnTo>
                      <a:pt x="302499" y="144957"/>
                    </a:lnTo>
                    <a:cubicBezTo>
                      <a:pt x="319801" y="144957"/>
                      <a:pt x="329783" y="135376"/>
                      <a:pt x="329783" y="120482"/>
                    </a:cubicBezTo>
                    <a:lnTo>
                      <a:pt x="329783" y="98093"/>
                    </a:lnTo>
                    <a:lnTo>
                      <a:pt x="329783" y="98093"/>
                    </a:lnTo>
                    <a:close/>
                    <a:moveTo>
                      <a:pt x="335392" y="371975"/>
                    </a:moveTo>
                    <a:lnTo>
                      <a:pt x="0" y="371975"/>
                    </a:lnTo>
                    <a:lnTo>
                      <a:pt x="0" y="0"/>
                    </a:lnTo>
                    <a:lnTo>
                      <a:pt x="335392" y="0"/>
                    </a:lnTo>
                    <a:cubicBezTo>
                      <a:pt x="381214" y="0"/>
                      <a:pt x="427130" y="38801"/>
                      <a:pt x="427130" y="78645"/>
                    </a:cubicBezTo>
                    <a:lnTo>
                      <a:pt x="427130" y="99421"/>
                    </a:lnTo>
                    <a:cubicBezTo>
                      <a:pt x="427130" y="139835"/>
                      <a:pt x="390625" y="174272"/>
                      <a:pt x="344613" y="179584"/>
                    </a:cubicBezTo>
                    <a:cubicBezTo>
                      <a:pt x="389294" y="183284"/>
                      <a:pt x="430173" y="219523"/>
                      <a:pt x="430173" y="261360"/>
                    </a:cubicBezTo>
                    <a:lnTo>
                      <a:pt x="430173" y="293330"/>
                    </a:lnTo>
                    <a:cubicBezTo>
                      <a:pt x="430173" y="333269"/>
                      <a:pt x="381214" y="371975"/>
                      <a:pt x="335297" y="371975"/>
                    </a:cubicBezTo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9399F5E8-5415-932A-86E1-1AA09C6933E6}"/>
                  </a:ext>
                </a:extLst>
              </p:cNvPr>
              <p:cNvSpPr/>
              <p:nvPr/>
            </p:nvSpPr>
            <p:spPr>
              <a:xfrm>
                <a:off x="5707155" y="1130008"/>
                <a:ext cx="534459" cy="372070"/>
              </a:xfrm>
              <a:custGeom>
                <a:avLst/>
                <a:gdLst>
                  <a:gd name="connsiteX0" fmla="*/ 263903 w 534459"/>
                  <a:gd name="connsiteY0" fmla="*/ 100370 h 372070"/>
                  <a:gd name="connsiteX1" fmla="*/ 340145 w 534459"/>
                  <a:gd name="connsiteY1" fmla="*/ 232236 h 372070"/>
                  <a:gd name="connsiteX2" fmla="*/ 187660 w 534459"/>
                  <a:gd name="connsiteY2" fmla="*/ 232236 h 372070"/>
                  <a:gd name="connsiteX3" fmla="*/ 263903 w 534459"/>
                  <a:gd name="connsiteY3" fmla="*/ 100370 h 372070"/>
                  <a:gd name="connsiteX4" fmla="*/ 224355 w 534459"/>
                  <a:gd name="connsiteY4" fmla="*/ 0 h 372070"/>
                  <a:gd name="connsiteX5" fmla="*/ 0 w 534459"/>
                  <a:gd name="connsiteY5" fmla="*/ 372070 h 372070"/>
                  <a:gd name="connsiteX6" fmla="*/ 107329 w 534459"/>
                  <a:gd name="connsiteY6" fmla="*/ 372070 h 372070"/>
                  <a:gd name="connsiteX7" fmla="*/ 145165 w 534459"/>
                  <a:gd name="connsiteY7" fmla="*/ 306801 h 372070"/>
                  <a:gd name="connsiteX8" fmla="*/ 383210 w 534459"/>
                  <a:gd name="connsiteY8" fmla="*/ 306801 h 372070"/>
                  <a:gd name="connsiteX9" fmla="*/ 421046 w 534459"/>
                  <a:gd name="connsiteY9" fmla="*/ 372070 h 372070"/>
                  <a:gd name="connsiteX10" fmla="*/ 534460 w 534459"/>
                  <a:gd name="connsiteY10" fmla="*/ 372070 h 372070"/>
                  <a:gd name="connsiteX11" fmla="*/ 313432 w 534459"/>
                  <a:gd name="connsiteY11" fmla="*/ 0 h 372070"/>
                  <a:gd name="connsiteX12" fmla="*/ 224165 w 534459"/>
                  <a:gd name="connsiteY12" fmla="*/ 0 h 372070"/>
                  <a:gd name="connsiteX13" fmla="*/ 224260 w 534459"/>
                  <a:gd name="connsiteY13" fmla="*/ 0 h 37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34459" h="372070">
                    <a:moveTo>
                      <a:pt x="263903" y="100370"/>
                    </a:moveTo>
                    <a:lnTo>
                      <a:pt x="340145" y="232236"/>
                    </a:lnTo>
                    <a:lnTo>
                      <a:pt x="187660" y="232236"/>
                    </a:lnTo>
                    <a:cubicBezTo>
                      <a:pt x="187660" y="232236"/>
                      <a:pt x="263903" y="100370"/>
                      <a:pt x="263903" y="100370"/>
                    </a:cubicBezTo>
                    <a:close/>
                    <a:moveTo>
                      <a:pt x="224355" y="0"/>
                    </a:moveTo>
                    <a:lnTo>
                      <a:pt x="0" y="372070"/>
                    </a:lnTo>
                    <a:lnTo>
                      <a:pt x="107329" y="372070"/>
                    </a:lnTo>
                    <a:lnTo>
                      <a:pt x="145165" y="306801"/>
                    </a:lnTo>
                    <a:lnTo>
                      <a:pt x="383210" y="306801"/>
                    </a:lnTo>
                    <a:lnTo>
                      <a:pt x="421046" y="372070"/>
                    </a:lnTo>
                    <a:lnTo>
                      <a:pt x="534460" y="372070"/>
                    </a:lnTo>
                    <a:lnTo>
                      <a:pt x="313432" y="0"/>
                    </a:lnTo>
                    <a:lnTo>
                      <a:pt x="224165" y="0"/>
                    </a:lnTo>
                    <a:lnTo>
                      <a:pt x="224260" y="0"/>
                    </a:lnTo>
                    <a:close/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E86786C1-6E42-1065-A7F0-2A48D9702F27}"/>
                  </a:ext>
                </a:extLst>
              </p:cNvPr>
              <p:cNvSpPr/>
              <p:nvPr/>
            </p:nvSpPr>
            <p:spPr>
              <a:xfrm>
                <a:off x="6272986" y="1129913"/>
                <a:ext cx="436446" cy="372070"/>
              </a:xfrm>
              <a:custGeom>
                <a:avLst/>
                <a:gdLst>
                  <a:gd name="connsiteX0" fmla="*/ 335392 w 436446"/>
                  <a:gd name="connsiteY0" fmla="*/ 372070 h 372070"/>
                  <a:gd name="connsiteX1" fmla="*/ 99819 w 436446"/>
                  <a:gd name="connsiteY1" fmla="*/ 372070 h 372070"/>
                  <a:gd name="connsiteX2" fmla="*/ 0 w 436446"/>
                  <a:gd name="connsiteY2" fmla="*/ 291907 h 372070"/>
                  <a:gd name="connsiteX3" fmla="*/ 0 w 436446"/>
                  <a:gd name="connsiteY3" fmla="*/ 273788 h 372070"/>
                  <a:gd name="connsiteX4" fmla="*/ 100390 w 436446"/>
                  <a:gd name="connsiteY4" fmla="*/ 259463 h 372070"/>
                  <a:gd name="connsiteX5" fmla="*/ 100390 w 436446"/>
                  <a:gd name="connsiteY5" fmla="*/ 294564 h 372070"/>
                  <a:gd name="connsiteX6" fmla="*/ 334727 w 436446"/>
                  <a:gd name="connsiteY6" fmla="*/ 294564 h 372070"/>
                  <a:gd name="connsiteX7" fmla="*/ 334727 w 436446"/>
                  <a:gd name="connsiteY7" fmla="*/ 225500 h 372070"/>
                  <a:gd name="connsiteX8" fmla="*/ 102956 w 436446"/>
                  <a:gd name="connsiteY8" fmla="*/ 225500 h 372070"/>
                  <a:gd name="connsiteX9" fmla="*/ 9412 w 436446"/>
                  <a:gd name="connsiteY9" fmla="*/ 145337 h 372070"/>
                  <a:gd name="connsiteX10" fmla="*/ 9412 w 436446"/>
                  <a:gd name="connsiteY10" fmla="*/ 86899 h 372070"/>
                  <a:gd name="connsiteX11" fmla="*/ 110467 w 436446"/>
                  <a:gd name="connsiteY11" fmla="*/ 0 h 372070"/>
                  <a:gd name="connsiteX12" fmla="*/ 331780 w 436446"/>
                  <a:gd name="connsiteY12" fmla="*/ 0 h 372070"/>
                  <a:gd name="connsiteX13" fmla="*/ 431599 w 436446"/>
                  <a:gd name="connsiteY13" fmla="*/ 80163 h 372070"/>
                  <a:gd name="connsiteX14" fmla="*/ 431599 w 436446"/>
                  <a:gd name="connsiteY14" fmla="*/ 95626 h 372070"/>
                  <a:gd name="connsiteX15" fmla="*/ 331209 w 436446"/>
                  <a:gd name="connsiteY15" fmla="*/ 109951 h 372070"/>
                  <a:gd name="connsiteX16" fmla="*/ 331209 w 436446"/>
                  <a:gd name="connsiteY16" fmla="*/ 77507 h 372070"/>
                  <a:gd name="connsiteX17" fmla="*/ 111132 w 436446"/>
                  <a:gd name="connsiteY17" fmla="*/ 77507 h 372070"/>
                  <a:gd name="connsiteX18" fmla="*/ 111132 w 436446"/>
                  <a:gd name="connsiteY18" fmla="*/ 146570 h 372070"/>
                  <a:gd name="connsiteX19" fmla="*/ 342902 w 436446"/>
                  <a:gd name="connsiteY19" fmla="*/ 146570 h 372070"/>
                  <a:gd name="connsiteX20" fmla="*/ 436447 w 436446"/>
                  <a:gd name="connsiteY20" fmla="*/ 226733 h 372070"/>
                  <a:gd name="connsiteX21" fmla="*/ 436447 w 436446"/>
                  <a:gd name="connsiteY21" fmla="*/ 285172 h 372070"/>
                  <a:gd name="connsiteX22" fmla="*/ 335392 w 436446"/>
                  <a:gd name="connsiteY22" fmla="*/ 371786 h 37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6446" h="372070">
                    <a:moveTo>
                      <a:pt x="335392" y="372070"/>
                    </a:moveTo>
                    <a:lnTo>
                      <a:pt x="99819" y="372070"/>
                    </a:lnTo>
                    <a:cubicBezTo>
                      <a:pt x="47723" y="372070"/>
                      <a:pt x="0" y="330613"/>
                      <a:pt x="0" y="291907"/>
                    </a:cubicBezTo>
                    <a:lnTo>
                      <a:pt x="0" y="273788"/>
                    </a:lnTo>
                    <a:lnTo>
                      <a:pt x="100390" y="259463"/>
                    </a:lnTo>
                    <a:lnTo>
                      <a:pt x="100390" y="294564"/>
                    </a:lnTo>
                    <a:lnTo>
                      <a:pt x="334727" y="294564"/>
                    </a:lnTo>
                    <a:lnTo>
                      <a:pt x="334727" y="225500"/>
                    </a:lnTo>
                    <a:lnTo>
                      <a:pt x="102956" y="225500"/>
                    </a:lnTo>
                    <a:cubicBezTo>
                      <a:pt x="57135" y="225500"/>
                      <a:pt x="9412" y="185086"/>
                      <a:pt x="9412" y="145337"/>
                    </a:cubicBezTo>
                    <a:lnTo>
                      <a:pt x="9412" y="86899"/>
                    </a:lnTo>
                    <a:cubicBezTo>
                      <a:pt x="9412" y="46865"/>
                      <a:pt x="64550" y="0"/>
                      <a:pt x="110467" y="0"/>
                    </a:cubicBezTo>
                    <a:lnTo>
                      <a:pt x="331780" y="0"/>
                    </a:lnTo>
                    <a:cubicBezTo>
                      <a:pt x="383876" y="0"/>
                      <a:pt x="431599" y="41457"/>
                      <a:pt x="431599" y="80163"/>
                    </a:cubicBezTo>
                    <a:lnTo>
                      <a:pt x="431599" y="95626"/>
                    </a:lnTo>
                    <a:lnTo>
                      <a:pt x="331209" y="109951"/>
                    </a:lnTo>
                    <a:lnTo>
                      <a:pt x="331209" y="77507"/>
                    </a:lnTo>
                    <a:lnTo>
                      <a:pt x="111132" y="77507"/>
                    </a:lnTo>
                    <a:lnTo>
                      <a:pt x="111132" y="146570"/>
                    </a:lnTo>
                    <a:lnTo>
                      <a:pt x="342902" y="146570"/>
                    </a:lnTo>
                    <a:cubicBezTo>
                      <a:pt x="388724" y="146570"/>
                      <a:pt x="436447" y="186984"/>
                      <a:pt x="436447" y="226733"/>
                    </a:cubicBezTo>
                    <a:lnTo>
                      <a:pt x="436447" y="285172"/>
                    </a:lnTo>
                    <a:cubicBezTo>
                      <a:pt x="436447" y="325111"/>
                      <a:pt x="381309" y="371786"/>
                      <a:pt x="335392" y="371786"/>
                    </a:cubicBezTo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61B6B805-6A0B-D868-B006-787EDF4C20E2}"/>
                  </a:ext>
                </a:extLst>
              </p:cNvPr>
              <p:cNvSpPr/>
              <p:nvPr/>
            </p:nvSpPr>
            <p:spPr>
              <a:xfrm>
                <a:off x="6752879" y="1130008"/>
                <a:ext cx="504513" cy="371975"/>
              </a:xfrm>
              <a:custGeom>
                <a:avLst/>
                <a:gdLst>
                  <a:gd name="connsiteX0" fmla="*/ 359444 w 504513"/>
                  <a:gd name="connsiteY0" fmla="*/ 0 h 371975"/>
                  <a:gd name="connsiteX1" fmla="*/ 248407 w 504513"/>
                  <a:gd name="connsiteY1" fmla="*/ 119059 h 371975"/>
                  <a:gd name="connsiteX2" fmla="*/ 133853 w 504513"/>
                  <a:gd name="connsiteY2" fmla="*/ 0 h 371975"/>
                  <a:gd name="connsiteX3" fmla="*/ 6084 w 504513"/>
                  <a:gd name="connsiteY3" fmla="*/ 0 h 371975"/>
                  <a:gd name="connsiteX4" fmla="*/ 185283 w 504513"/>
                  <a:gd name="connsiteY4" fmla="*/ 180058 h 371975"/>
                  <a:gd name="connsiteX5" fmla="*/ 0 w 504513"/>
                  <a:gd name="connsiteY5" fmla="*/ 371975 h 371975"/>
                  <a:gd name="connsiteX6" fmla="*/ 116456 w 504513"/>
                  <a:gd name="connsiteY6" fmla="*/ 371975 h 371975"/>
                  <a:gd name="connsiteX7" fmla="*/ 244890 w 504513"/>
                  <a:gd name="connsiteY7" fmla="*/ 234892 h 371975"/>
                  <a:gd name="connsiteX8" fmla="*/ 376841 w 504513"/>
                  <a:gd name="connsiteY8" fmla="*/ 371975 h 371975"/>
                  <a:gd name="connsiteX9" fmla="*/ 504514 w 504513"/>
                  <a:gd name="connsiteY9" fmla="*/ 371975 h 371975"/>
                  <a:gd name="connsiteX10" fmla="*/ 307348 w 504513"/>
                  <a:gd name="connsiteY10" fmla="*/ 174177 h 371975"/>
                  <a:gd name="connsiteX11" fmla="*/ 475994 w 504513"/>
                  <a:gd name="connsiteY11" fmla="*/ 0 h 371975"/>
                  <a:gd name="connsiteX12" fmla="*/ 359444 w 504513"/>
                  <a:gd name="connsiteY12" fmla="*/ 0 h 37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4513" h="371975">
                    <a:moveTo>
                      <a:pt x="359444" y="0"/>
                    </a:moveTo>
                    <a:lnTo>
                      <a:pt x="248407" y="119059"/>
                    </a:lnTo>
                    <a:lnTo>
                      <a:pt x="133853" y="0"/>
                    </a:lnTo>
                    <a:lnTo>
                      <a:pt x="6084" y="0"/>
                    </a:lnTo>
                    <a:lnTo>
                      <a:pt x="185283" y="180058"/>
                    </a:lnTo>
                    <a:lnTo>
                      <a:pt x="0" y="371975"/>
                    </a:lnTo>
                    <a:lnTo>
                      <a:pt x="116456" y="371975"/>
                    </a:lnTo>
                    <a:lnTo>
                      <a:pt x="244890" y="234892"/>
                    </a:lnTo>
                    <a:lnTo>
                      <a:pt x="376841" y="371975"/>
                    </a:lnTo>
                    <a:lnTo>
                      <a:pt x="504514" y="371975"/>
                    </a:lnTo>
                    <a:lnTo>
                      <a:pt x="307348" y="174177"/>
                    </a:lnTo>
                    <a:lnTo>
                      <a:pt x="475994" y="0"/>
                    </a:lnTo>
                    <a:lnTo>
                      <a:pt x="359444" y="0"/>
                    </a:lnTo>
                    <a:close/>
                  </a:path>
                </a:pathLst>
              </a:custGeom>
              <a:solidFill>
                <a:srgbClr val="A61E23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E31200C0-80B9-5F6E-04BE-E63B5E704522}"/>
                </a:ext>
              </a:extLst>
            </p:cNvPr>
            <p:cNvSpPr/>
            <p:nvPr/>
          </p:nvSpPr>
          <p:spPr>
            <a:xfrm>
              <a:off x="4860880" y="1042445"/>
              <a:ext cx="9506" cy="547100"/>
            </a:xfrm>
            <a:custGeom>
              <a:avLst/>
              <a:gdLst>
                <a:gd name="connsiteX0" fmla="*/ 0 w 9506"/>
                <a:gd name="connsiteY0" fmla="*/ 0 h 547100"/>
                <a:gd name="connsiteX1" fmla="*/ 0 w 9506"/>
                <a:gd name="connsiteY1" fmla="*/ 547101 h 5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06" h="547100">
                  <a:moveTo>
                    <a:pt x="0" y="0"/>
                  </a:moveTo>
                  <a:lnTo>
                    <a:pt x="0" y="547101"/>
                  </a:lnTo>
                </a:path>
              </a:pathLst>
            </a:custGeom>
            <a:ln w="9507" cap="flat">
              <a:solidFill>
                <a:srgbClr val="22222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464231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66DB37-527A-C119-BB20-7D0A9D483BA0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46000">
                <a:schemeClr val="tx1">
                  <a:lumMod val="90000"/>
                  <a:lumOff val="10000"/>
                </a:schemeClr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0" i="0" spc="-100" baseline="0">
                <a:solidFill>
                  <a:schemeClr val="bg1"/>
                </a:solidFill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8595B89-DD64-49A9-714B-3DECFDC1AB63}"/>
              </a:ext>
            </a:extLst>
          </p:cNvPr>
          <p:cNvSpPr/>
          <p:nvPr userDrawn="1"/>
        </p:nvSpPr>
        <p:spPr>
          <a:xfrm>
            <a:off x="3320226" y="-165697"/>
            <a:ext cx="2503549" cy="807481"/>
          </a:xfrm>
          <a:prstGeom prst="roundRect">
            <a:avLst>
              <a:gd name="adj" fmla="val 80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4DD58F5-4540-B12F-71A8-8B89C21A27BE}"/>
              </a:ext>
            </a:extLst>
          </p:cNvPr>
          <p:cNvGrpSpPr/>
          <p:nvPr userDrawn="1"/>
        </p:nvGrpSpPr>
        <p:grpSpPr>
          <a:xfrm>
            <a:off x="3646766" y="172658"/>
            <a:ext cx="1850467" cy="295223"/>
            <a:chOff x="2340972" y="923861"/>
            <a:chExt cx="4916419" cy="784364"/>
          </a:xfrm>
        </p:grpSpPr>
        <p:grpSp>
          <p:nvGrpSpPr>
            <p:cNvPr id="8" name="Graphic 6">
              <a:extLst>
                <a:ext uri="{FF2B5EF4-FFF2-40B4-BE49-F238E27FC236}">
                  <a16:creationId xmlns:a16="http://schemas.microsoft.com/office/drawing/2014/main" id="{FC151AAB-EB04-D630-363F-84A7FA0C710A}"/>
                </a:ext>
              </a:extLst>
            </p:cNvPr>
            <p:cNvGrpSpPr/>
            <p:nvPr/>
          </p:nvGrpSpPr>
          <p:grpSpPr>
            <a:xfrm>
              <a:off x="2340972" y="923861"/>
              <a:ext cx="2142972" cy="784364"/>
              <a:chOff x="2340972" y="923861"/>
              <a:chExt cx="2142972" cy="784364"/>
            </a:xfrm>
            <a:solidFill>
              <a:schemeClr val="accent1"/>
            </a:solidFill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8097E174-E125-CF70-18BF-AAF2DC01F9BD}"/>
                  </a:ext>
                </a:extLst>
              </p:cNvPr>
              <p:cNvSpPr/>
              <p:nvPr/>
            </p:nvSpPr>
            <p:spPr>
              <a:xfrm>
                <a:off x="3689860" y="1169378"/>
                <a:ext cx="399846" cy="284602"/>
              </a:xfrm>
              <a:custGeom>
                <a:avLst/>
                <a:gdLst>
                  <a:gd name="connsiteX0" fmla="*/ 327502 w 399846"/>
                  <a:gd name="connsiteY0" fmla="*/ 0 h 284602"/>
                  <a:gd name="connsiteX1" fmla="*/ 332920 w 399846"/>
                  <a:gd name="connsiteY1" fmla="*/ 24001 h 284602"/>
                  <a:gd name="connsiteX2" fmla="*/ 280539 w 399846"/>
                  <a:gd name="connsiteY2" fmla="*/ 233469 h 284602"/>
                  <a:gd name="connsiteX3" fmla="*/ 221218 w 399846"/>
                  <a:gd name="connsiteY3" fmla="*/ 285 h 284602"/>
                  <a:gd name="connsiteX4" fmla="*/ 69493 w 399846"/>
                  <a:gd name="connsiteY4" fmla="*/ 0 h 284602"/>
                  <a:gd name="connsiteX5" fmla="*/ 73961 w 399846"/>
                  <a:gd name="connsiteY5" fmla="*/ 29883 h 284602"/>
                  <a:gd name="connsiteX6" fmla="*/ 15686 w 399846"/>
                  <a:gd name="connsiteY6" fmla="*/ 259273 h 284602"/>
                  <a:gd name="connsiteX7" fmla="*/ 0 w 399846"/>
                  <a:gd name="connsiteY7" fmla="*/ 284602 h 284602"/>
                  <a:gd name="connsiteX8" fmla="*/ 67972 w 399846"/>
                  <a:gd name="connsiteY8" fmla="*/ 284602 h 284602"/>
                  <a:gd name="connsiteX9" fmla="*/ 64169 w 399846"/>
                  <a:gd name="connsiteY9" fmla="*/ 260886 h 284602"/>
                  <a:gd name="connsiteX10" fmla="*/ 116551 w 399846"/>
                  <a:gd name="connsiteY10" fmla="*/ 51418 h 284602"/>
                  <a:gd name="connsiteX11" fmla="*/ 174826 w 399846"/>
                  <a:gd name="connsiteY11" fmla="*/ 284318 h 284602"/>
                  <a:gd name="connsiteX12" fmla="*/ 315143 w 399846"/>
                  <a:gd name="connsiteY12" fmla="*/ 284318 h 284602"/>
                  <a:gd name="connsiteX13" fmla="*/ 382545 w 399846"/>
                  <a:gd name="connsiteY13" fmla="*/ 21820 h 284602"/>
                  <a:gd name="connsiteX14" fmla="*/ 399847 w 399846"/>
                  <a:gd name="connsiteY14" fmla="*/ 0 h 284602"/>
                  <a:gd name="connsiteX15" fmla="*/ 327502 w 399846"/>
                  <a:gd name="connsiteY15" fmla="*/ 0 h 284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9846" h="284602">
                    <a:moveTo>
                      <a:pt x="327502" y="0"/>
                    </a:moveTo>
                    <a:cubicBezTo>
                      <a:pt x="332350" y="4838"/>
                      <a:pt x="334536" y="15843"/>
                      <a:pt x="332920" y="24001"/>
                    </a:cubicBezTo>
                    <a:cubicBezTo>
                      <a:pt x="331304" y="32065"/>
                      <a:pt x="280539" y="233469"/>
                      <a:pt x="280539" y="233469"/>
                    </a:cubicBezTo>
                    <a:lnTo>
                      <a:pt x="221218" y="285"/>
                    </a:lnTo>
                    <a:cubicBezTo>
                      <a:pt x="221218" y="285"/>
                      <a:pt x="86225" y="0"/>
                      <a:pt x="69493" y="0"/>
                    </a:cubicBezTo>
                    <a:cubicBezTo>
                      <a:pt x="77574" y="11669"/>
                      <a:pt x="75577" y="22389"/>
                      <a:pt x="73961" y="29883"/>
                    </a:cubicBezTo>
                    <a:cubicBezTo>
                      <a:pt x="72345" y="37378"/>
                      <a:pt x="19964" y="244758"/>
                      <a:pt x="15686" y="259273"/>
                    </a:cubicBezTo>
                    <a:cubicBezTo>
                      <a:pt x="11408" y="273788"/>
                      <a:pt x="7605" y="280808"/>
                      <a:pt x="0" y="284602"/>
                    </a:cubicBezTo>
                    <a:lnTo>
                      <a:pt x="67972" y="284602"/>
                    </a:lnTo>
                    <a:cubicBezTo>
                      <a:pt x="64169" y="276539"/>
                      <a:pt x="61508" y="272270"/>
                      <a:pt x="64169" y="260886"/>
                    </a:cubicBezTo>
                    <a:cubicBezTo>
                      <a:pt x="66831" y="249596"/>
                      <a:pt x="116551" y="51418"/>
                      <a:pt x="116551" y="51418"/>
                    </a:cubicBezTo>
                    <a:lnTo>
                      <a:pt x="174826" y="284318"/>
                    </a:lnTo>
                    <a:lnTo>
                      <a:pt x="315143" y="284318"/>
                    </a:lnTo>
                    <a:cubicBezTo>
                      <a:pt x="315143" y="284318"/>
                      <a:pt x="379312" y="33678"/>
                      <a:pt x="382545" y="21820"/>
                    </a:cubicBezTo>
                    <a:cubicBezTo>
                      <a:pt x="385777" y="9961"/>
                      <a:pt x="394998" y="2656"/>
                      <a:pt x="399847" y="0"/>
                    </a:cubicBezTo>
                    <a:lnTo>
                      <a:pt x="327502" y="0"/>
                    </a:ln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BD3AF217-C401-8746-85D6-1CAA43748DA4}"/>
                  </a:ext>
                </a:extLst>
              </p:cNvPr>
              <p:cNvSpPr/>
              <p:nvPr/>
            </p:nvSpPr>
            <p:spPr>
              <a:xfrm>
                <a:off x="2340972" y="923861"/>
                <a:ext cx="2142972" cy="784364"/>
              </a:xfrm>
              <a:custGeom>
                <a:avLst/>
                <a:gdLst>
                  <a:gd name="connsiteX0" fmla="*/ 1071486 w 2142972"/>
                  <a:gd name="connsiteY0" fmla="*/ 0 h 784364"/>
                  <a:gd name="connsiteX1" fmla="*/ 0 w 2142972"/>
                  <a:gd name="connsiteY1" fmla="*/ 392182 h 784364"/>
                  <a:gd name="connsiteX2" fmla="*/ 1071486 w 2142972"/>
                  <a:gd name="connsiteY2" fmla="*/ 784364 h 784364"/>
                  <a:gd name="connsiteX3" fmla="*/ 2142973 w 2142972"/>
                  <a:gd name="connsiteY3" fmla="*/ 392182 h 784364"/>
                  <a:gd name="connsiteX4" fmla="*/ 1071486 w 2142972"/>
                  <a:gd name="connsiteY4" fmla="*/ 0 h 784364"/>
                  <a:gd name="connsiteX5" fmla="*/ 1071486 w 2142972"/>
                  <a:gd name="connsiteY5" fmla="*/ 716249 h 784364"/>
                  <a:gd name="connsiteX6" fmla="*/ 18443 w 2142972"/>
                  <a:gd name="connsiteY6" fmla="*/ 391423 h 784364"/>
                  <a:gd name="connsiteX7" fmla="*/ 1071486 w 2142972"/>
                  <a:gd name="connsiteY7" fmla="*/ 66692 h 784364"/>
                  <a:gd name="connsiteX8" fmla="*/ 2124530 w 2142972"/>
                  <a:gd name="connsiteY8" fmla="*/ 391423 h 784364"/>
                  <a:gd name="connsiteX9" fmla="*/ 1071486 w 2142972"/>
                  <a:gd name="connsiteY9" fmla="*/ 716155 h 784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42972" h="784364">
                    <a:moveTo>
                      <a:pt x="1071486" y="0"/>
                    </a:moveTo>
                    <a:cubicBezTo>
                      <a:pt x="490349" y="0"/>
                      <a:pt x="0" y="175600"/>
                      <a:pt x="0" y="392182"/>
                    </a:cubicBezTo>
                    <a:cubicBezTo>
                      <a:pt x="0" y="608765"/>
                      <a:pt x="479702" y="784364"/>
                      <a:pt x="1071486" y="784364"/>
                    </a:cubicBezTo>
                    <a:cubicBezTo>
                      <a:pt x="1663271" y="784364"/>
                      <a:pt x="2142973" y="608765"/>
                      <a:pt x="2142973" y="392182"/>
                    </a:cubicBezTo>
                    <a:cubicBezTo>
                      <a:pt x="2142973" y="175600"/>
                      <a:pt x="1663271" y="0"/>
                      <a:pt x="1071486" y="0"/>
                    </a:cubicBezTo>
                    <a:close/>
                    <a:moveTo>
                      <a:pt x="1071486" y="716249"/>
                    </a:moveTo>
                    <a:cubicBezTo>
                      <a:pt x="489969" y="716249"/>
                      <a:pt x="18443" y="570818"/>
                      <a:pt x="18443" y="391423"/>
                    </a:cubicBezTo>
                    <a:cubicBezTo>
                      <a:pt x="18443" y="212029"/>
                      <a:pt x="500616" y="66692"/>
                      <a:pt x="1071486" y="66692"/>
                    </a:cubicBezTo>
                    <a:cubicBezTo>
                      <a:pt x="1642356" y="66692"/>
                      <a:pt x="2124530" y="212124"/>
                      <a:pt x="2124530" y="391423"/>
                    </a:cubicBezTo>
                    <a:cubicBezTo>
                      <a:pt x="2124530" y="570723"/>
                      <a:pt x="1653099" y="716155"/>
                      <a:pt x="1071486" y="716155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D3E99998-DBA3-3229-5603-43D437D2B4B9}"/>
                  </a:ext>
                </a:extLst>
              </p:cNvPr>
              <p:cNvSpPr/>
              <p:nvPr/>
            </p:nvSpPr>
            <p:spPr>
              <a:xfrm>
                <a:off x="4104441" y="1183038"/>
                <a:ext cx="30266" cy="33772"/>
              </a:xfrm>
              <a:custGeom>
                <a:avLst/>
                <a:gdLst>
                  <a:gd name="connsiteX0" fmla="*/ 20154 w 30266"/>
                  <a:gd name="connsiteY0" fmla="*/ 0 h 33772"/>
                  <a:gd name="connsiteX1" fmla="*/ 7225 w 30266"/>
                  <a:gd name="connsiteY1" fmla="*/ 0 h 33772"/>
                  <a:gd name="connsiteX2" fmla="*/ 0 w 30266"/>
                  <a:gd name="connsiteY2" fmla="*/ 33773 h 33772"/>
                  <a:gd name="connsiteX3" fmla="*/ 5133 w 30266"/>
                  <a:gd name="connsiteY3" fmla="*/ 33773 h 33772"/>
                  <a:gd name="connsiteX4" fmla="*/ 8271 w 30266"/>
                  <a:gd name="connsiteY4" fmla="*/ 19163 h 33772"/>
                  <a:gd name="connsiteX5" fmla="*/ 14165 w 30266"/>
                  <a:gd name="connsiteY5" fmla="*/ 19163 h 33772"/>
                  <a:gd name="connsiteX6" fmla="*/ 19964 w 30266"/>
                  <a:gd name="connsiteY6" fmla="*/ 33773 h 33772"/>
                  <a:gd name="connsiteX7" fmla="*/ 25668 w 30266"/>
                  <a:gd name="connsiteY7" fmla="*/ 33773 h 33772"/>
                  <a:gd name="connsiteX8" fmla="*/ 19203 w 30266"/>
                  <a:gd name="connsiteY8" fmla="*/ 18973 h 33772"/>
                  <a:gd name="connsiteX9" fmla="*/ 29946 w 30266"/>
                  <a:gd name="connsiteY9" fmla="*/ 9676 h 33772"/>
                  <a:gd name="connsiteX10" fmla="*/ 20059 w 30266"/>
                  <a:gd name="connsiteY10" fmla="*/ 0 h 33772"/>
                  <a:gd name="connsiteX11" fmla="*/ 24812 w 30266"/>
                  <a:gd name="connsiteY11" fmla="*/ 9297 h 33772"/>
                  <a:gd name="connsiteX12" fmla="*/ 15401 w 30266"/>
                  <a:gd name="connsiteY12" fmla="*/ 14799 h 33772"/>
                  <a:gd name="connsiteX13" fmla="*/ 9221 w 30266"/>
                  <a:gd name="connsiteY13" fmla="*/ 14799 h 33772"/>
                  <a:gd name="connsiteX14" fmla="*/ 11503 w 30266"/>
                  <a:gd name="connsiteY14" fmla="*/ 4269 h 33772"/>
                  <a:gd name="connsiteX15" fmla="*/ 18538 w 30266"/>
                  <a:gd name="connsiteY15" fmla="*/ 4269 h 33772"/>
                  <a:gd name="connsiteX16" fmla="*/ 24907 w 30266"/>
                  <a:gd name="connsiteY16" fmla="*/ 9202 h 33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266" h="33772">
                    <a:moveTo>
                      <a:pt x="20154" y="0"/>
                    </a:moveTo>
                    <a:lnTo>
                      <a:pt x="7225" y="0"/>
                    </a:lnTo>
                    <a:lnTo>
                      <a:pt x="0" y="33773"/>
                    </a:lnTo>
                    <a:lnTo>
                      <a:pt x="5133" y="33773"/>
                    </a:lnTo>
                    <a:lnTo>
                      <a:pt x="8271" y="19163"/>
                    </a:lnTo>
                    <a:lnTo>
                      <a:pt x="14165" y="19163"/>
                    </a:lnTo>
                    <a:lnTo>
                      <a:pt x="19964" y="33773"/>
                    </a:lnTo>
                    <a:lnTo>
                      <a:pt x="25668" y="33773"/>
                    </a:lnTo>
                    <a:lnTo>
                      <a:pt x="19203" y="18973"/>
                    </a:lnTo>
                    <a:cubicBezTo>
                      <a:pt x="24337" y="18309"/>
                      <a:pt x="28710" y="15748"/>
                      <a:pt x="29946" y="9676"/>
                    </a:cubicBezTo>
                    <a:cubicBezTo>
                      <a:pt x="31372" y="3036"/>
                      <a:pt x="28044" y="0"/>
                      <a:pt x="20059" y="0"/>
                    </a:cubicBezTo>
                    <a:close/>
                    <a:moveTo>
                      <a:pt x="24812" y="9297"/>
                    </a:moveTo>
                    <a:cubicBezTo>
                      <a:pt x="23671" y="14515"/>
                      <a:pt x="19774" y="14799"/>
                      <a:pt x="15401" y="14799"/>
                    </a:cubicBezTo>
                    <a:lnTo>
                      <a:pt x="9221" y="14799"/>
                    </a:lnTo>
                    <a:lnTo>
                      <a:pt x="11503" y="4269"/>
                    </a:lnTo>
                    <a:lnTo>
                      <a:pt x="18538" y="4269"/>
                    </a:lnTo>
                    <a:cubicBezTo>
                      <a:pt x="22150" y="4269"/>
                      <a:pt x="25763" y="5028"/>
                      <a:pt x="24907" y="9202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4FEE7492-87E5-E9B9-A217-36A1D751A81B}"/>
                  </a:ext>
                </a:extLst>
              </p:cNvPr>
              <p:cNvSpPr/>
              <p:nvPr/>
            </p:nvSpPr>
            <p:spPr>
              <a:xfrm>
                <a:off x="4088829" y="1170706"/>
                <a:ext cx="60886" cy="58533"/>
              </a:xfrm>
              <a:custGeom>
                <a:avLst/>
                <a:gdLst>
                  <a:gd name="connsiteX0" fmla="*/ 36812 w 60886"/>
                  <a:gd name="connsiteY0" fmla="*/ 0 h 58533"/>
                  <a:gd name="connsiteX1" fmla="*/ 687 w 60886"/>
                  <a:gd name="connsiteY1" fmla="*/ 29219 h 58533"/>
                  <a:gd name="connsiteX2" fmla="*/ 24359 w 60886"/>
                  <a:gd name="connsiteY2" fmla="*/ 58533 h 58533"/>
                  <a:gd name="connsiteX3" fmla="*/ 60199 w 60886"/>
                  <a:gd name="connsiteY3" fmla="*/ 29219 h 58533"/>
                  <a:gd name="connsiteX4" fmla="*/ 36812 w 60886"/>
                  <a:gd name="connsiteY4" fmla="*/ 0 h 58533"/>
                  <a:gd name="connsiteX5" fmla="*/ 54400 w 60886"/>
                  <a:gd name="connsiteY5" fmla="*/ 29219 h 58533"/>
                  <a:gd name="connsiteX6" fmla="*/ 25500 w 60886"/>
                  <a:gd name="connsiteY6" fmla="*/ 53695 h 58533"/>
                  <a:gd name="connsiteX7" fmla="*/ 6677 w 60886"/>
                  <a:gd name="connsiteY7" fmla="*/ 29219 h 58533"/>
                  <a:gd name="connsiteX8" fmla="*/ 35862 w 60886"/>
                  <a:gd name="connsiteY8" fmla="*/ 4933 h 58533"/>
                  <a:gd name="connsiteX9" fmla="*/ 54400 w 60886"/>
                  <a:gd name="connsiteY9" fmla="*/ 29219 h 58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0886" h="58533">
                    <a:moveTo>
                      <a:pt x="36812" y="0"/>
                    </a:moveTo>
                    <a:cubicBezTo>
                      <a:pt x="20651" y="0"/>
                      <a:pt x="4300" y="12333"/>
                      <a:pt x="687" y="29219"/>
                    </a:cubicBezTo>
                    <a:cubicBezTo>
                      <a:pt x="-2925" y="46200"/>
                      <a:pt x="8103" y="58533"/>
                      <a:pt x="24359" y="58533"/>
                    </a:cubicBezTo>
                    <a:cubicBezTo>
                      <a:pt x="40615" y="58533"/>
                      <a:pt x="56586" y="46200"/>
                      <a:pt x="60199" y="29219"/>
                    </a:cubicBezTo>
                    <a:cubicBezTo>
                      <a:pt x="63811" y="12333"/>
                      <a:pt x="52783" y="0"/>
                      <a:pt x="36812" y="0"/>
                    </a:cubicBezTo>
                    <a:close/>
                    <a:moveTo>
                      <a:pt x="54400" y="29219"/>
                    </a:moveTo>
                    <a:cubicBezTo>
                      <a:pt x="51357" y="43260"/>
                      <a:pt x="38714" y="53695"/>
                      <a:pt x="25500" y="53695"/>
                    </a:cubicBezTo>
                    <a:cubicBezTo>
                      <a:pt x="12285" y="53695"/>
                      <a:pt x="3730" y="43354"/>
                      <a:pt x="6677" y="29219"/>
                    </a:cubicBezTo>
                    <a:cubicBezTo>
                      <a:pt x="9624" y="15274"/>
                      <a:pt x="22362" y="4933"/>
                      <a:pt x="35862" y="4933"/>
                    </a:cubicBezTo>
                    <a:cubicBezTo>
                      <a:pt x="49361" y="4933"/>
                      <a:pt x="57347" y="15369"/>
                      <a:pt x="54400" y="29219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7E8B075F-5591-D701-E87E-37EC90C4FF64}"/>
                  </a:ext>
                </a:extLst>
              </p:cNvPr>
              <p:cNvSpPr/>
              <p:nvPr/>
            </p:nvSpPr>
            <p:spPr>
              <a:xfrm>
                <a:off x="2603923" y="1169378"/>
                <a:ext cx="738375" cy="284317"/>
              </a:xfrm>
              <a:custGeom>
                <a:avLst/>
                <a:gdLst>
                  <a:gd name="connsiteX0" fmla="*/ 722215 w 738375"/>
                  <a:gd name="connsiteY0" fmla="*/ 250355 h 284317"/>
                  <a:gd name="connsiteX1" fmla="*/ 681717 w 738375"/>
                  <a:gd name="connsiteY1" fmla="*/ 0 h 284317"/>
                  <a:gd name="connsiteX2" fmla="*/ 555469 w 738375"/>
                  <a:gd name="connsiteY2" fmla="*/ 0 h 284317"/>
                  <a:gd name="connsiteX3" fmla="*/ 562789 w 738375"/>
                  <a:gd name="connsiteY3" fmla="*/ 16981 h 284317"/>
                  <a:gd name="connsiteX4" fmla="*/ 402508 w 738375"/>
                  <a:gd name="connsiteY4" fmla="*/ 237453 h 284317"/>
                  <a:gd name="connsiteX5" fmla="*/ 369806 w 738375"/>
                  <a:gd name="connsiteY5" fmla="*/ 273882 h 284317"/>
                  <a:gd name="connsiteX6" fmla="*/ 362581 w 738375"/>
                  <a:gd name="connsiteY6" fmla="*/ 250355 h 284317"/>
                  <a:gd name="connsiteX7" fmla="*/ 322083 w 738375"/>
                  <a:gd name="connsiteY7" fmla="*/ 0 h 284317"/>
                  <a:gd name="connsiteX8" fmla="*/ 195835 w 738375"/>
                  <a:gd name="connsiteY8" fmla="*/ 0 h 284317"/>
                  <a:gd name="connsiteX9" fmla="*/ 203156 w 738375"/>
                  <a:gd name="connsiteY9" fmla="*/ 16981 h 284317"/>
                  <a:gd name="connsiteX10" fmla="*/ 42875 w 738375"/>
                  <a:gd name="connsiteY10" fmla="*/ 237453 h 284317"/>
                  <a:gd name="connsiteX11" fmla="*/ 0 w 738375"/>
                  <a:gd name="connsiteY11" fmla="*/ 284318 h 284317"/>
                  <a:gd name="connsiteX12" fmla="*/ 81757 w 738375"/>
                  <a:gd name="connsiteY12" fmla="*/ 284318 h 284317"/>
                  <a:gd name="connsiteX13" fmla="*/ 83373 w 738375"/>
                  <a:gd name="connsiteY13" fmla="*/ 253581 h 284317"/>
                  <a:gd name="connsiteX14" fmla="*/ 116551 w 738375"/>
                  <a:gd name="connsiteY14" fmla="*/ 208329 h 284317"/>
                  <a:gd name="connsiteX15" fmla="*/ 241182 w 738375"/>
                  <a:gd name="connsiteY15" fmla="*/ 208329 h 284317"/>
                  <a:gd name="connsiteX16" fmla="*/ 248502 w 738375"/>
                  <a:gd name="connsiteY16" fmla="*/ 251114 h 284317"/>
                  <a:gd name="connsiteX17" fmla="*/ 234717 w 738375"/>
                  <a:gd name="connsiteY17" fmla="*/ 284223 h 284317"/>
                  <a:gd name="connsiteX18" fmla="*/ 441390 w 738375"/>
                  <a:gd name="connsiteY18" fmla="*/ 284223 h 284317"/>
                  <a:gd name="connsiteX19" fmla="*/ 443006 w 738375"/>
                  <a:gd name="connsiteY19" fmla="*/ 253486 h 284317"/>
                  <a:gd name="connsiteX20" fmla="*/ 476184 w 738375"/>
                  <a:gd name="connsiteY20" fmla="*/ 208234 h 284317"/>
                  <a:gd name="connsiteX21" fmla="*/ 600816 w 738375"/>
                  <a:gd name="connsiteY21" fmla="*/ 208234 h 284317"/>
                  <a:gd name="connsiteX22" fmla="*/ 608136 w 738375"/>
                  <a:gd name="connsiteY22" fmla="*/ 251019 h 284317"/>
                  <a:gd name="connsiteX23" fmla="*/ 594351 w 738375"/>
                  <a:gd name="connsiteY23" fmla="*/ 284128 h 284317"/>
                  <a:gd name="connsiteX24" fmla="*/ 738376 w 738375"/>
                  <a:gd name="connsiteY24" fmla="*/ 284128 h 284317"/>
                  <a:gd name="connsiteX25" fmla="*/ 722215 w 738375"/>
                  <a:gd name="connsiteY25" fmla="*/ 250166 h 284317"/>
                  <a:gd name="connsiteX26" fmla="*/ 151345 w 738375"/>
                  <a:gd name="connsiteY26" fmla="*/ 159852 h 284317"/>
                  <a:gd name="connsiteX27" fmla="*/ 216940 w 738375"/>
                  <a:gd name="connsiteY27" fmla="*/ 69348 h 284317"/>
                  <a:gd name="connsiteX28" fmla="*/ 233101 w 738375"/>
                  <a:gd name="connsiteY28" fmla="*/ 159852 h 284317"/>
                  <a:gd name="connsiteX29" fmla="*/ 151345 w 738375"/>
                  <a:gd name="connsiteY29" fmla="*/ 159852 h 284317"/>
                  <a:gd name="connsiteX30" fmla="*/ 510979 w 738375"/>
                  <a:gd name="connsiteY30" fmla="*/ 159852 h 284317"/>
                  <a:gd name="connsiteX31" fmla="*/ 576574 w 738375"/>
                  <a:gd name="connsiteY31" fmla="*/ 69348 h 284317"/>
                  <a:gd name="connsiteX32" fmla="*/ 592735 w 738375"/>
                  <a:gd name="connsiteY32" fmla="*/ 159852 h 284317"/>
                  <a:gd name="connsiteX33" fmla="*/ 510979 w 738375"/>
                  <a:gd name="connsiteY33" fmla="*/ 159852 h 28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738375" h="284317">
                    <a:moveTo>
                      <a:pt x="722215" y="250355"/>
                    </a:moveTo>
                    <a:cubicBezTo>
                      <a:pt x="721359" y="245517"/>
                      <a:pt x="681717" y="0"/>
                      <a:pt x="681717" y="0"/>
                    </a:cubicBezTo>
                    <a:lnTo>
                      <a:pt x="555469" y="0"/>
                    </a:lnTo>
                    <a:lnTo>
                      <a:pt x="562789" y="16981"/>
                    </a:lnTo>
                    <a:cubicBezTo>
                      <a:pt x="562789" y="16981"/>
                      <a:pt x="418765" y="217247"/>
                      <a:pt x="402508" y="237453"/>
                    </a:cubicBezTo>
                    <a:cubicBezTo>
                      <a:pt x="392717" y="249691"/>
                      <a:pt x="379027" y="264206"/>
                      <a:pt x="369806" y="273882"/>
                    </a:cubicBezTo>
                    <a:cubicBezTo>
                      <a:pt x="364862" y="264680"/>
                      <a:pt x="363151" y="253771"/>
                      <a:pt x="362581" y="250355"/>
                    </a:cubicBezTo>
                    <a:cubicBezTo>
                      <a:pt x="361725" y="245517"/>
                      <a:pt x="322083" y="0"/>
                      <a:pt x="322083" y="0"/>
                    </a:cubicBezTo>
                    <a:lnTo>
                      <a:pt x="195835" y="0"/>
                    </a:lnTo>
                    <a:lnTo>
                      <a:pt x="203156" y="16981"/>
                    </a:lnTo>
                    <a:cubicBezTo>
                      <a:pt x="203156" y="16981"/>
                      <a:pt x="59131" y="217247"/>
                      <a:pt x="42875" y="237453"/>
                    </a:cubicBezTo>
                    <a:cubicBezTo>
                      <a:pt x="26713" y="257660"/>
                      <a:pt x="0" y="284318"/>
                      <a:pt x="0" y="284318"/>
                    </a:cubicBezTo>
                    <a:lnTo>
                      <a:pt x="81757" y="284318"/>
                    </a:lnTo>
                    <a:cubicBezTo>
                      <a:pt x="76053" y="271416"/>
                      <a:pt x="83373" y="253581"/>
                      <a:pt x="83373" y="253581"/>
                    </a:cubicBezTo>
                    <a:lnTo>
                      <a:pt x="116551" y="208329"/>
                    </a:lnTo>
                    <a:lnTo>
                      <a:pt x="241182" y="208329"/>
                    </a:lnTo>
                    <a:cubicBezTo>
                      <a:pt x="241182" y="208329"/>
                      <a:pt x="246886" y="240679"/>
                      <a:pt x="248502" y="251114"/>
                    </a:cubicBezTo>
                    <a:cubicBezTo>
                      <a:pt x="250118" y="261644"/>
                      <a:pt x="242037" y="278531"/>
                      <a:pt x="234717" y="284223"/>
                    </a:cubicBezTo>
                    <a:lnTo>
                      <a:pt x="441390" y="284223"/>
                    </a:lnTo>
                    <a:cubicBezTo>
                      <a:pt x="435686" y="271321"/>
                      <a:pt x="443006" y="253486"/>
                      <a:pt x="443006" y="253486"/>
                    </a:cubicBezTo>
                    <a:lnTo>
                      <a:pt x="476184" y="208234"/>
                    </a:lnTo>
                    <a:lnTo>
                      <a:pt x="600816" y="208234"/>
                    </a:lnTo>
                    <a:cubicBezTo>
                      <a:pt x="600816" y="208234"/>
                      <a:pt x="606520" y="240584"/>
                      <a:pt x="608136" y="251019"/>
                    </a:cubicBezTo>
                    <a:cubicBezTo>
                      <a:pt x="609752" y="261550"/>
                      <a:pt x="604238" y="277298"/>
                      <a:pt x="594351" y="284128"/>
                    </a:cubicBezTo>
                    <a:lnTo>
                      <a:pt x="738376" y="284128"/>
                    </a:lnTo>
                    <a:cubicBezTo>
                      <a:pt x="726207" y="276064"/>
                      <a:pt x="722975" y="255004"/>
                      <a:pt x="722215" y="250166"/>
                    </a:cubicBezTo>
                    <a:close/>
                    <a:moveTo>
                      <a:pt x="151345" y="159852"/>
                    </a:moveTo>
                    <a:lnTo>
                      <a:pt x="216940" y="69348"/>
                    </a:lnTo>
                    <a:lnTo>
                      <a:pt x="233101" y="159852"/>
                    </a:lnTo>
                    <a:lnTo>
                      <a:pt x="151345" y="159852"/>
                    </a:lnTo>
                    <a:close/>
                    <a:moveTo>
                      <a:pt x="510979" y="159852"/>
                    </a:moveTo>
                    <a:lnTo>
                      <a:pt x="576574" y="69348"/>
                    </a:lnTo>
                    <a:lnTo>
                      <a:pt x="592735" y="159852"/>
                    </a:lnTo>
                    <a:lnTo>
                      <a:pt x="510979" y="159852"/>
                    </a:ln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36200E67-6AEF-40C7-00C3-DC2CC038DA3F}"/>
                  </a:ext>
                </a:extLst>
              </p:cNvPr>
              <p:cNvSpPr/>
              <p:nvPr/>
            </p:nvSpPr>
            <p:spPr>
              <a:xfrm>
                <a:off x="3367182" y="1169378"/>
                <a:ext cx="346263" cy="284317"/>
              </a:xfrm>
              <a:custGeom>
                <a:avLst/>
                <a:gdLst>
                  <a:gd name="connsiteX0" fmla="*/ 293778 w 346263"/>
                  <a:gd name="connsiteY0" fmla="*/ 0 h 284317"/>
                  <a:gd name="connsiteX1" fmla="*/ 129504 w 346263"/>
                  <a:gd name="connsiteY1" fmla="*/ 0 h 284317"/>
                  <a:gd name="connsiteX2" fmla="*/ 46987 w 346263"/>
                  <a:gd name="connsiteY2" fmla="*/ 52462 h 284317"/>
                  <a:gd name="connsiteX3" fmla="*/ 2496 w 346263"/>
                  <a:gd name="connsiteY3" fmla="*/ 217247 h 284317"/>
                  <a:gd name="connsiteX4" fmla="*/ 48603 w 346263"/>
                  <a:gd name="connsiteY4" fmla="*/ 284318 h 284317"/>
                  <a:gd name="connsiteX5" fmla="*/ 219341 w 346263"/>
                  <a:gd name="connsiteY5" fmla="*/ 284318 h 284317"/>
                  <a:gd name="connsiteX6" fmla="*/ 301858 w 346263"/>
                  <a:gd name="connsiteY6" fmla="*/ 228631 h 284317"/>
                  <a:gd name="connsiteX7" fmla="*/ 344733 w 346263"/>
                  <a:gd name="connsiteY7" fmla="*/ 59861 h 284317"/>
                  <a:gd name="connsiteX8" fmla="*/ 293778 w 346263"/>
                  <a:gd name="connsiteY8" fmla="*/ 95 h 284317"/>
                  <a:gd name="connsiteX9" fmla="*/ 236738 w 346263"/>
                  <a:gd name="connsiteY9" fmla="*/ 69822 h 284317"/>
                  <a:gd name="connsiteX10" fmla="*/ 198331 w 346263"/>
                  <a:gd name="connsiteY10" fmla="*/ 221231 h 284317"/>
                  <a:gd name="connsiteX11" fmla="*/ 177322 w 346263"/>
                  <a:gd name="connsiteY11" fmla="*/ 238212 h 284317"/>
                  <a:gd name="connsiteX12" fmla="*/ 126367 w 346263"/>
                  <a:gd name="connsiteY12" fmla="*/ 238212 h 284317"/>
                  <a:gd name="connsiteX13" fmla="*/ 109350 w 346263"/>
                  <a:gd name="connsiteY13" fmla="*/ 222085 h 284317"/>
                  <a:gd name="connsiteX14" fmla="*/ 148992 w 346263"/>
                  <a:gd name="connsiteY14" fmla="*/ 65364 h 284317"/>
                  <a:gd name="connsiteX15" fmla="*/ 166770 w 346263"/>
                  <a:gd name="connsiteY15" fmla="*/ 50849 h 284317"/>
                  <a:gd name="connsiteX16" fmla="*/ 223809 w 346263"/>
                  <a:gd name="connsiteY16" fmla="*/ 50849 h 284317"/>
                  <a:gd name="connsiteX17" fmla="*/ 236738 w 346263"/>
                  <a:gd name="connsiteY17" fmla="*/ 69822 h 284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6263" h="284317">
                    <a:moveTo>
                      <a:pt x="293778" y="0"/>
                    </a:moveTo>
                    <a:lnTo>
                      <a:pt x="129504" y="0"/>
                    </a:lnTo>
                    <a:cubicBezTo>
                      <a:pt x="101174" y="0"/>
                      <a:pt x="59916" y="14515"/>
                      <a:pt x="46987" y="52462"/>
                    </a:cubicBezTo>
                    <a:cubicBezTo>
                      <a:pt x="34058" y="90409"/>
                      <a:pt x="2496" y="217247"/>
                      <a:pt x="2496" y="217247"/>
                    </a:cubicBezTo>
                    <a:cubicBezTo>
                      <a:pt x="-8056" y="260886"/>
                      <a:pt x="16281" y="284318"/>
                      <a:pt x="48603" y="284318"/>
                    </a:cubicBezTo>
                    <a:lnTo>
                      <a:pt x="219341" y="284318"/>
                    </a:lnTo>
                    <a:cubicBezTo>
                      <a:pt x="246815" y="284318"/>
                      <a:pt x="285697" y="278626"/>
                      <a:pt x="301858" y="228631"/>
                    </a:cubicBezTo>
                    <a:cubicBezTo>
                      <a:pt x="318019" y="178541"/>
                      <a:pt x="339884" y="83294"/>
                      <a:pt x="344733" y="59861"/>
                    </a:cubicBezTo>
                    <a:cubicBezTo>
                      <a:pt x="349581" y="36429"/>
                      <a:pt x="345493" y="95"/>
                      <a:pt x="293778" y="95"/>
                    </a:cubicBezTo>
                    <a:close/>
                    <a:moveTo>
                      <a:pt x="236738" y="69822"/>
                    </a:moveTo>
                    <a:cubicBezTo>
                      <a:pt x="234076" y="83673"/>
                      <a:pt x="201564" y="210796"/>
                      <a:pt x="198331" y="221231"/>
                    </a:cubicBezTo>
                    <a:cubicBezTo>
                      <a:pt x="195099" y="231666"/>
                      <a:pt x="189395" y="238212"/>
                      <a:pt x="177322" y="238212"/>
                    </a:cubicBezTo>
                    <a:lnTo>
                      <a:pt x="126367" y="238212"/>
                    </a:lnTo>
                    <a:cubicBezTo>
                      <a:pt x="115054" y="238212"/>
                      <a:pt x="106118" y="236599"/>
                      <a:pt x="109350" y="222085"/>
                    </a:cubicBezTo>
                    <a:cubicBezTo>
                      <a:pt x="109350" y="222085"/>
                      <a:pt x="145760" y="73522"/>
                      <a:pt x="148992" y="65364"/>
                    </a:cubicBezTo>
                    <a:cubicBezTo>
                      <a:pt x="152225" y="57300"/>
                      <a:pt x="158689" y="50849"/>
                      <a:pt x="166770" y="50849"/>
                    </a:cubicBezTo>
                    <a:lnTo>
                      <a:pt x="223809" y="50849"/>
                    </a:lnTo>
                    <a:cubicBezTo>
                      <a:pt x="231129" y="50849"/>
                      <a:pt x="239970" y="53316"/>
                      <a:pt x="236738" y="69822"/>
                    </a:cubicBezTo>
                    <a:close/>
                  </a:path>
                </a:pathLst>
              </a:custGeom>
              <a:grpFill/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" name="Graphic 6">
              <a:extLst>
                <a:ext uri="{FF2B5EF4-FFF2-40B4-BE49-F238E27FC236}">
                  <a16:creationId xmlns:a16="http://schemas.microsoft.com/office/drawing/2014/main" id="{63FFB641-8EF4-8F49-EC69-C28E4511A3DD}"/>
                </a:ext>
              </a:extLst>
            </p:cNvPr>
            <p:cNvGrpSpPr/>
            <p:nvPr/>
          </p:nvGrpSpPr>
          <p:grpSpPr>
            <a:xfrm>
              <a:off x="5237815" y="1129913"/>
              <a:ext cx="2019576" cy="372165"/>
              <a:chOff x="5237815" y="1129913"/>
              <a:chExt cx="2019576" cy="372165"/>
            </a:xfrm>
          </p:grpSpPr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EC5F81D9-225D-E671-06D0-6FE54C44C930}"/>
                  </a:ext>
                </a:extLst>
              </p:cNvPr>
              <p:cNvSpPr/>
              <p:nvPr/>
            </p:nvSpPr>
            <p:spPr>
              <a:xfrm>
                <a:off x="5237815" y="1130008"/>
                <a:ext cx="430172" cy="371975"/>
              </a:xfrm>
              <a:custGeom>
                <a:avLst/>
                <a:gdLst>
                  <a:gd name="connsiteX0" fmla="*/ 331019 w 430172"/>
                  <a:gd name="connsiteY0" fmla="*/ 240204 h 371975"/>
                  <a:gd name="connsiteX1" fmla="*/ 303735 w 430172"/>
                  <a:gd name="connsiteY1" fmla="*/ 215729 h 371975"/>
                  <a:gd name="connsiteX2" fmla="*/ 98583 w 430172"/>
                  <a:gd name="connsiteY2" fmla="*/ 215729 h 371975"/>
                  <a:gd name="connsiteX3" fmla="*/ 98583 w 430172"/>
                  <a:gd name="connsiteY3" fmla="*/ 299117 h 371975"/>
                  <a:gd name="connsiteX4" fmla="*/ 303735 w 430172"/>
                  <a:gd name="connsiteY4" fmla="*/ 299117 h 371975"/>
                  <a:gd name="connsiteX5" fmla="*/ 331019 w 430172"/>
                  <a:gd name="connsiteY5" fmla="*/ 271985 h 371975"/>
                  <a:gd name="connsiteX6" fmla="*/ 331019 w 430172"/>
                  <a:gd name="connsiteY6" fmla="*/ 240015 h 371975"/>
                  <a:gd name="connsiteX7" fmla="*/ 331019 w 430172"/>
                  <a:gd name="connsiteY7" fmla="*/ 240015 h 371975"/>
                  <a:gd name="connsiteX8" fmla="*/ 329783 w 430172"/>
                  <a:gd name="connsiteY8" fmla="*/ 98283 h 371975"/>
                  <a:gd name="connsiteX9" fmla="*/ 302499 w 430172"/>
                  <a:gd name="connsiteY9" fmla="*/ 71151 h 371975"/>
                  <a:gd name="connsiteX10" fmla="*/ 98583 w 430172"/>
                  <a:gd name="connsiteY10" fmla="*/ 71151 h 371975"/>
                  <a:gd name="connsiteX11" fmla="*/ 98583 w 430172"/>
                  <a:gd name="connsiteY11" fmla="*/ 144957 h 371975"/>
                  <a:gd name="connsiteX12" fmla="*/ 302499 w 430172"/>
                  <a:gd name="connsiteY12" fmla="*/ 144957 h 371975"/>
                  <a:gd name="connsiteX13" fmla="*/ 329783 w 430172"/>
                  <a:gd name="connsiteY13" fmla="*/ 120482 h 371975"/>
                  <a:gd name="connsiteX14" fmla="*/ 329783 w 430172"/>
                  <a:gd name="connsiteY14" fmla="*/ 98093 h 371975"/>
                  <a:gd name="connsiteX15" fmla="*/ 329783 w 430172"/>
                  <a:gd name="connsiteY15" fmla="*/ 98093 h 371975"/>
                  <a:gd name="connsiteX16" fmla="*/ 335392 w 430172"/>
                  <a:gd name="connsiteY16" fmla="*/ 371975 h 371975"/>
                  <a:gd name="connsiteX17" fmla="*/ 0 w 430172"/>
                  <a:gd name="connsiteY17" fmla="*/ 371975 h 371975"/>
                  <a:gd name="connsiteX18" fmla="*/ 0 w 430172"/>
                  <a:gd name="connsiteY18" fmla="*/ 0 h 371975"/>
                  <a:gd name="connsiteX19" fmla="*/ 335392 w 430172"/>
                  <a:gd name="connsiteY19" fmla="*/ 0 h 371975"/>
                  <a:gd name="connsiteX20" fmla="*/ 427130 w 430172"/>
                  <a:gd name="connsiteY20" fmla="*/ 78645 h 371975"/>
                  <a:gd name="connsiteX21" fmla="*/ 427130 w 430172"/>
                  <a:gd name="connsiteY21" fmla="*/ 99421 h 371975"/>
                  <a:gd name="connsiteX22" fmla="*/ 344613 w 430172"/>
                  <a:gd name="connsiteY22" fmla="*/ 179584 h 371975"/>
                  <a:gd name="connsiteX23" fmla="*/ 430173 w 430172"/>
                  <a:gd name="connsiteY23" fmla="*/ 261360 h 371975"/>
                  <a:gd name="connsiteX24" fmla="*/ 430173 w 430172"/>
                  <a:gd name="connsiteY24" fmla="*/ 293330 h 371975"/>
                  <a:gd name="connsiteX25" fmla="*/ 335297 w 430172"/>
                  <a:gd name="connsiteY25" fmla="*/ 371975 h 37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30172" h="371975">
                    <a:moveTo>
                      <a:pt x="331019" y="240204"/>
                    </a:moveTo>
                    <a:cubicBezTo>
                      <a:pt x="331019" y="225310"/>
                      <a:pt x="321132" y="215729"/>
                      <a:pt x="303735" y="215729"/>
                    </a:cubicBezTo>
                    <a:lnTo>
                      <a:pt x="98583" y="215729"/>
                    </a:lnTo>
                    <a:lnTo>
                      <a:pt x="98583" y="299117"/>
                    </a:lnTo>
                    <a:lnTo>
                      <a:pt x="303735" y="299117"/>
                    </a:lnTo>
                    <a:cubicBezTo>
                      <a:pt x="321037" y="299117"/>
                      <a:pt x="331019" y="286879"/>
                      <a:pt x="331019" y="271985"/>
                    </a:cubicBezTo>
                    <a:lnTo>
                      <a:pt x="331019" y="240015"/>
                    </a:lnTo>
                    <a:lnTo>
                      <a:pt x="331019" y="240015"/>
                    </a:lnTo>
                    <a:close/>
                    <a:moveTo>
                      <a:pt x="329783" y="98283"/>
                    </a:moveTo>
                    <a:cubicBezTo>
                      <a:pt x="329783" y="83389"/>
                      <a:pt x="319896" y="71151"/>
                      <a:pt x="302499" y="71151"/>
                    </a:cubicBezTo>
                    <a:lnTo>
                      <a:pt x="98583" y="71151"/>
                    </a:lnTo>
                    <a:lnTo>
                      <a:pt x="98583" y="144957"/>
                    </a:lnTo>
                    <a:lnTo>
                      <a:pt x="302499" y="144957"/>
                    </a:lnTo>
                    <a:cubicBezTo>
                      <a:pt x="319801" y="144957"/>
                      <a:pt x="329783" y="135376"/>
                      <a:pt x="329783" y="120482"/>
                    </a:cubicBezTo>
                    <a:lnTo>
                      <a:pt x="329783" y="98093"/>
                    </a:lnTo>
                    <a:lnTo>
                      <a:pt x="329783" y="98093"/>
                    </a:lnTo>
                    <a:close/>
                    <a:moveTo>
                      <a:pt x="335392" y="371975"/>
                    </a:moveTo>
                    <a:lnTo>
                      <a:pt x="0" y="371975"/>
                    </a:lnTo>
                    <a:lnTo>
                      <a:pt x="0" y="0"/>
                    </a:lnTo>
                    <a:lnTo>
                      <a:pt x="335392" y="0"/>
                    </a:lnTo>
                    <a:cubicBezTo>
                      <a:pt x="381214" y="0"/>
                      <a:pt x="427130" y="38801"/>
                      <a:pt x="427130" y="78645"/>
                    </a:cubicBezTo>
                    <a:lnTo>
                      <a:pt x="427130" y="99421"/>
                    </a:lnTo>
                    <a:cubicBezTo>
                      <a:pt x="427130" y="139835"/>
                      <a:pt x="390625" y="174272"/>
                      <a:pt x="344613" y="179584"/>
                    </a:cubicBezTo>
                    <a:cubicBezTo>
                      <a:pt x="389294" y="183284"/>
                      <a:pt x="430173" y="219523"/>
                      <a:pt x="430173" y="261360"/>
                    </a:cubicBezTo>
                    <a:lnTo>
                      <a:pt x="430173" y="293330"/>
                    </a:lnTo>
                    <a:cubicBezTo>
                      <a:pt x="430173" y="333269"/>
                      <a:pt x="381214" y="371975"/>
                      <a:pt x="335297" y="371975"/>
                    </a:cubicBezTo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5E21A740-DBE4-C07D-6CD4-4199CB63F0A7}"/>
                  </a:ext>
                </a:extLst>
              </p:cNvPr>
              <p:cNvSpPr/>
              <p:nvPr/>
            </p:nvSpPr>
            <p:spPr>
              <a:xfrm>
                <a:off x="5707155" y="1130008"/>
                <a:ext cx="534459" cy="372070"/>
              </a:xfrm>
              <a:custGeom>
                <a:avLst/>
                <a:gdLst>
                  <a:gd name="connsiteX0" fmla="*/ 263903 w 534459"/>
                  <a:gd name="connsiteY0" fmla="*/ 100370 h 372070"/>
                  <a:gd name="connsiteX1" fmla="*/ 340145 w 534459"/>
                  <a:gd name="connsiteY1" fmla="*/ 232236 h 372070"/>
                  <a:gd name="connsiteX2" fmla="*/ 187660 w 534459"/>
                  <a:gd name="connsiteY2" fmla="*/ 232236 h 372070"/>
                  <a:gd name="connsiteX3" fmla="*/ 263903 w 534459"/>
                  <a:gd name="connsiteY3" fmla="*/ 100370 h 372070"/>
                  <a:gd name="connsiteX4" fmla="*/ 224355 w 534459"/>
                  <a:gd name="connsiteY4" fmla="*/ 0 h 372070"/>
                  <a:gd name="connsiteX5" fmla="*/ 0 w 534459"/>
                  <a:gd name="connsiteY5" fmla="*/ 372070 h 372070"/>
                  <a:gd name="connsiteX6" fmla="*/ 107329 w 534459"/>
                  <a:gd name="connsiteY6" fmla="*/ 372070 h 372070"/>
                  <a:gd name="connsiteX7" fmla="*/ 145165 w 534459"/>
                  <a:gd name="connsiteY7" fmla="*/ 306801 h 372070"/>
                  <a:gd name="connsiteX8" fmla="*/ 383210 w 534459"/>
                  <a:gd name="connsiteY8" fmla="*/ 306801 h 372070"/>
                  <a:gd name="connsiteX9" fmla="*/ 421046 w 534459"/>
                  <a:gd name="connsiteY9" fmla="*/ 372070 h 372070"/>
                  <a:gd name="connsiteX10" fmla="*/ 534460 w 534459"/>
                  <a:gd name="connsiteY10" fmla="*/ 372070 h 372070"/>
                  <a:gd name="connsiteX11" fmla="*/ 313432 w 534459"/>
                  <a:gd name="connsiteY11" fmla="*/ 0 h 372070"/>
                  <a:gd name="connsiteX12" fmla="*/ 224165 w 534459"/>
                  <a:gd name="connsiteY12" fmla="*/ 0 h 372070"/>
                  <a:gd name="connsiteX13" fmla="*/ 224260 w 534459"/>
                  <a:gd name="connsiteY13" fmla="*/ 0 h 37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34459" h="372070">
                    <a:moveTo>
                      <a:pt x="263903" y="100370"/>
                    </a:moveTo>
                    <a:lnTo>
                      <a:pt x="340145" y="232236"/>
                    </a:lnTo>
                    <a:lnTo>
                      <a:pt x="187660" y="232236"/>
                    </a:lnTo>
                    <a:cubicBezTo>
                      <a:pt x="187660" y="232236"/>
                      <a:pt x="263903" y="100370"/>
                      <a:pt x="263903" y="100370"/>
                    </a:cubicBezTo>
                    <a:close/>
                    <a:moveTo>
                      <a:pt x="224355" y="0"/>
                    </a:moveTo>
                    <a:lnTo>
                      <a:pt x="0" y="372070"/>
                    </a:lnTo>
                    <a:lnTo>
                      <a:pt x="107329" y="372070"/>
                    </a:lnTo>
                    <a:lnTo>
                      <a:pt x="145165" y="306801"/>
                    </a:lnTo>
                    <a:lnTo>
                      <a:pt x="383210" y="306801"/>
                    </a:lnTo>
                    <a:lnTo>
                      <a:pt x="421046" y="372070"/>
                    </a:lnTo>
                    <a:lnTo>
                      <a:pt x="534460" y="372070"/>
                    </a:lnTo>
                    <a:lnTo>
                      <a:pt x="313432" y="0"/>
                    </a:lnTo>
                    <a:lnTo>
                      <a:pt x="224165" y="0"/>
                    </a:lnTo>
                    <a:lnTo>
                      <a:pt x="224260" y="0"/>
                    </a:lnTo>
                    <a:close/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2482A9C3-C51E-52A5-D58A-6D6CF27988E2}"/>
                  </a:ext>
                </a:extLst>
              </p:cNvPr>
              <p:cNvSpPr/>
              <p:nvPr/>
            </p:nvSpPr>
            <p:spPr>
              <a:xfrm>
                <a:off x="6272986" y="1129913"/>
                <a:ext cx="436446" cy="372070"/>
              </a:xfrm>
              <a:custGeom>
                <a:avLst/>
                <a:gdLst>
                  <a:gd name="connsiteX0" fmla="*/ 335392 w 436446"/>
                  <a:gd name="connsiteY0" fmla="*/ 372070 h 372070"/>
                  <a:gd name="connsiteX1" fmla="*/ 99819 w 436446"/>
                  <a:gd name="connsiteY1" fmla="*/ 372070 h 372070"/>
                  <a:gd name="connsiteX2" fmla="*/ 0 w 436446"/>
                  <a:gd name="connsiteY2" fmla="*/ 291907 h 372070"/>
                  <a:gd name="connsiteX3" fmla="*/ 0 w 436446"/>
                  <a:gd name="connsiteY3" fmla="*/ 273788 h 372070"/>
                  <a:gd name="connsiteX4" fmla="*/ 100390 w 436446"/>
                  <a:gd name="connsiteY4" fmla="*/ 259463 h 372070"/>
                  <a:gd name="connsiteX5" fmla="*/ 100390 w 436446"/>
                  <a:gd name="connsiteY5" fmla="*/ 294564 h 372070"/>
                  <a:gd name="connsiteX6" fmla="*/ 334727 w 436446"/>
                  <a:gd name="connsiteY6" fmla="*/ 294564 h 372070"/>
                  <a:gd name="connsiteX7" fmla="*/ 334727 w 436446"/>
                  <a:gd name="connsiteY7" fmla="*/ 225500 h 372070"/>
                  <a:gd name="connsiteX8" fmla="*/ 102956 w 436446"/>
                  <a:gd name="connsiteY8" fmla="*/ 225500 h 372070"/>
                  <a:gd name="connsiteX9" fmla="*/ 9412 w 436446"/>
                  <a:gd name="connsiteY9" fmla="*/ 145337 h 372070"/>
                  <a:gd name="connsiteX10" fmla="*/ 9412 w 436446"/>
                  <a:gd name="connsiteY10" fmla="*/ 86899 h 372070"/>
                  <a:gd name="connsiteX11" fmla="*/ 110467 w 436446"/>
                  <a:gd name="connsiteY11" fmla="*/ 0 h 372070"/>
                  <a:gd name="connsiteX12" fmla="*/ 331780 w 436446"/>
                  <a:gd name="connsiteY12" fmla="*/ 0 h 372070"/>
                  <a:gd name="connsiteX13" fmla="*/ 431599 w 436446"/>
                  <a:gd name="connsiteY13" fmla="*/ 80163 h 372070"/>
                  <a:gd name="connsiteX14" fmla="*/ 431599 w 436446"/>
                  <a:gd name="connsiteY14" fmla="*/ 95626 h 372070"/>
                  <a:gd name="connsiteX15" fmla="*/ 331209 w 436446"/>
                  <a:gd name="connsiteY15" fmla="*/ 109951 h 372070"/>
                  <a:gd name="connsiteX16" fmla="*/ 331209 w 436446"/>
                  <a:gd name="connsiteY16" fmla="*/ 77507 h 372070"/>
                  <a:gd name="connsiteX17" fmla="*/ 111132 w 436446"/>
                  <a:gd name="connsiteY17" fmla="*/ 77507 h 372070"/>
                  <a:gd name="connsiteX18" fmla="*/ 111132 w 436446"/>
                  <a:gd name="connsiteY18" fmla="*/ 146570 h 372070"/>
                  <a:gd name="connsiteX19" fmla="*/ 342902 w 436446"/>
                  <a:gd name="connsiteY19" fmla="*/ 146570 h 372070"/>
                  <a:gd name="connsiteX20" fmla="*/ 436447 w 436446"/>
                  <a:gd name="connsiteY20" fmla="*/ 226733 h 372070"/>
                  <a:gd name="connsiteX21" fmla="*/ 436447 w 436446"/>
                  <a:gd name="connsiteY21" fmla="*/ 285172 h 372070"/>
                  <a:gd name="connsiteX22" fmla="*/ 335392 w 436446"/>
                  <a:gd name="connsiteY22" fmla="*/ 371786 h 372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6446" h="372070">
                    <a:moveTo>
                      <a:pt x="335392" y="372070"/>
                    </a:moveTo>
                    <a:lnTo>
                      <a:pt x="99819" y="372070"/>
                    </a:lnTo>
                    <a:cubicBezTo>
                      <a:pt x="47723" y="372070"/>
                      <a:pt x="0" y="330613"/>
                      <a:pt x="0" y="291907"/>
                    </a:cubicBezTo>
                    <a:lnTo>
                      <a:pt x="0" y="273788"/>
                    </a:lnTo>
                    <a:lnTo>
                      <a:pt x="100390" y="259463"/>
                    </a:lnTo>
                    <a:lnTo>
                      <a:pt x="100390" y="294564"/>
                    </a:lnTo>
                    <a:lnTo>
                      <a:pt x="334727" y="294564"/>
                    </a:lnTo>
                    <a:lnTo>
                      <a:pt x="334727" y="225500"/>
                    </a:lnTo>
                    <a:lnTo>
                      <a:pt x="102956" y="225500"/>
                    </a:lnTo>
                    <a:cubicBezTo>
                      <a:pt x="57135" y="225500"/>
                      <a:pt x="9412" y="185086"/>
                      <a:pt x="9412" y="145337"/>
                    </a:cubicBezTo>
                    <a:lnTo>
                      <a:pt x="9412" y="86899"/>
                    </a:lnTo>
                    <a:cubicBezTo>
                      <a:pt x="9412" y="46865"/>
                      <a:pt x="64550" y="0"/>
                      <a:pt x="110467" y="0"/>
                    </a:cubicBezTo>
                    <a:lnTo>
                      <a:pt x="331780" y="0"/>
                    </a:lnTo>
                    <a:cubicBezTo>
                      <a:pt x="383876" y="0"/>
                      <a:pt x="431599" y="41457"/>
                      <a:pt x="431599" y="80163"/>
                    </a:cubicBezTo>
                    <a:lnTo>
                      <a:pt x="431599" y="95626"/>
                    </a:lnTo>
                    <a:lnTo>
                      <a:pt x="331209" y="109951"/>
                    </a:lnTo>
                    <a:lnTo>
                      <a:pt x="331209" y="77507"/>
                    </a:lnTo>
                    <a:lnTo>
                      <a:pt x="111132" y="77507"/>
                    </a:lnTo>
                    <a:lnTo>
                      <a:pt x="111132" y="146570"/>
                    </a:lnTo>
                    <a:lnTo>
                      <a:pt x="342902" y="146570"/>
                    </a:lnTo>
                    <a:cubicBezTo>
                      <a:pt x="388724" y="146570"/>
                      <a:pt x="436447" y="186984"/>
                      <a:pt x="436447" y="226733"/>
                    </a:cubicBezTo>
                    <a:lnTo>
                      <a:pt x="436447" y="285172"/>
                    </a:lnTo>
                    <a:cubicBezTo>
                      <a:pt x="436447" y="325111"/>
                      <a:pt x="381309" y="371786"/>
                      <a:pt x="335392" y="371786"/>
                    </a:cubicBezTo>
                  </a:path>
                </a:pathLst>
              </a:custGeom>
              <a:solidFill>
                <a:srgbClr val="222222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2927387B-828A-A6E6-AED6-614911CFFAB8}"/>
                  </a:ext>
                </a:extLst>
              </p:cNvPr>
              <p:cNvSpPr/>
              <p:nvPr/>
            </p:nvSpPr>
            <p:spPr>
              <a:xfrm>
                <a:off x="6752879" y="1130008"/>
                <a:ext cx="504513" cy="371975"/>
              </a:xfrm>
              <a:custGeom>
                <a:avLst/>
                <a:gdLst>
                  <a:gd name="connsiteX0" fmla="*/ 359444 w 504513"/>
                  <a:gd name="connsiteY0" fmla="*/ 0 h 371975"/>
                  <a:gd name="connsiteX1" fmla="*/ 248407 w 504513"/>
                  <a:gd name="connsiteY1" fmla="*/ 119059 h 371975"/>
                  <a:gd name="connsiteX2" fmla="*/ 133853 w 504513"/>
                  <a:gd name="connsiteY2" fmla="*/ 0 h 371975"/>
                  <a:gd name="connsiteX3" fmla="*/ 6084 w 504513"/>
                  <a:gd name="connsiteY3" fmla="*/ 0 h 371975"/>
                  <a:gd name="connsiteX4" fmla="*/ 185283 w 504513"/>
                  <a:gd name="connsiteY4" fmla="*/ 180058 h 371975"/>
                  <a:gd name="connsiteX5" fmla="*/ 0 w 504513"/>
                  <a:gd name="connsiteY5" fmla="*/ 371975 h 371975"/>
                  <a:gd name="connsiteX6" fmla="*/ 116456 w 504513"/>
                  <a:gd name="connsiteY6" fmla="*/ 371975 h 371975"/>
                  <a:gd name="connsiteX7" fmla="*/ 244890 w 504513"/>
                  <a:gd name="connsiteY7" fmla="*/ 234892 h 371975"/>
                  <a:gd name="connsiteX8" fmla="*/ 376841 w 504513"/>
                  <a:gd name="connsiteY8" fmla="*/ 371975 h 371975"/>
                  <a:gd name="connsiteX9" fmla="*/ 504514 w 504513"/>
                  <a:gd name="connsiteY9" fmla="*/ 371975 h 371975"/>
                  <a:gd name="connsiteX10" fmla="*/ 307348 w 504513"/>
                  <a:gd name="connsiteY10" fmla="*/ 174177 h 371975"/>
                  <a:gd name="connsiteX11" fmla="*/ 475994 w 504513"/>
                  <a:gd name="connsiteY11" fmla="*/ 0 h 371975"/>
                  <a:gd name="connsiteX12" fmla="*/ 359444 w 504513"/>
                  <a:gd name="connsiteY12" fmla="*/ 0 h 37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4513" h="371975">
                    <a:moveTo>
                      <a:pt x="359444" y="0"/>
                    </a:moveTo>
                    <a:lnTo>
                      <a:pt x="248407" y="119059"/>
                    </a:lnTo>
                    <a:lnTo>
                      <a:pt x="133853" y="0"/>
                    </a:lnTo>
                    <a:lnTo>
                      <a:pt x="6084" y="0"/>
                    </a:lnTo>
                    <a:lnTo>
                      <a:pt x="185283" y="180058"/>
                    </a:lnTo>
                    <a:lnTo>
                      <a:pt x="0" y="371975"/>
                    </a:lnTo>
                    <a:lnTo>
                      <a:pt x="116456" y="371975"/>
                    </a:lnTo>
                    <a:lnTo>
                      <a:pt x="244890" y="234892"/>
                    </a:lnTo>
                    <a:lnTo>
                      <a:pt x="376841" y="371975"/>
                    </a:lnTo>
                    <a:lnTo>
                      <a:pt x="504514" y="371975"/>
                    </a:lnTo>
                    <a:lnTo>
                      <a:pt x="307348" y="174177"/>
                    </a:lnTo>
                    <a:lnTo>
                      <a:pt x="475994" y="0"/>
                    </a:lnTo>
                    <a:lnTo>
                      <a:pt x="359444" y="0"/>
                    </a:lnTo>
                    <a:close/>
                  </a:path>
                </a:pathLst>
              </a:custGeom>
              <a:solidFill>
                <a:srgbClr val="A61E23"/>
              </a:solidFill>
              <a:ln w="95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6E19358-DCF4-0441-8FEB-503DD8748FA6}"/>
                </a:ext>
              </a:extLst>
            </p:cNvPr>
            <p:cNvSpPr/>
            <p:nvPr/>
          </p:nvSpPr>
          <p:spPr>
            <a:xfrm>
              <a:off x="4860880" y="1042445"/>
              <a:ext cx="9506" cy="547100"/>
            </a:xfrm>
            <a:custGeom>
              <a:avLst/>
              <a:gdLst>
                <a:gd name="connsiteX0" fmla="*/ 0 w 9506"/>
                <a:gd name="connsiteY0" fmla="*/ 0 h 547100"/>
                <a:gd name="connsiteX1" fmla="*/ 0 w 9506"/>
                <a:gd name="connsiteY1" fmla="*/ 547101 h 5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06" h="547100">
                  <a:moveTo>
                    <a:pt x="0" y="0"/>
                  </a:moveTo>
                  <a:lnTo>
                    <a:pt x="0" y="547101"/>
                  </a:lnTo>
                </a:path>
              </a:pathLst>
            </a:custGeom>
            <a:ln w="9507" cap="flat">
              <a:solidFill>
                <a:srgbClr val="22222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50495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EED7EDB-7F2A-F68F-13DA-CD57195797C0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F9F9F8"/>
              </a:gs>
              <a:gs pos="46000">
                <a:srgbClr val="FFFEF2"/>
              </a:gs>
              <a:gs pos="100000">
                <a:srgbClr val="FCFAE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F1DDEC60-0E6E-A1BF-CACF-0F4FAC5822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2BCF2159-933B-591F-547E-35EA231341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33273" y="2296069"/>
            <a:ext cx="5060191" cy="315302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0A180E4-88CD-2F1B-D487-DB9A85481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23" y="1897580"/>
            <a:ext cx="7678348" cy="137051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4000" b="1" i="0" spc="-100" baseline="0">
                <a:latin typeface="Avenir Heavy" panose="02000503020000020003" pitchFamily="2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3D8A851-73A8-C258-823C-767053C7C1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423" y="3421383"/>
            <a:ext cx="7678348" cy="89026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b="0" i="0" spc="-50" baseline="0">
                <a:solidFill>
                  <a:srgbClr val="A51D23"/>
                </a:solidFill>
                <a:latin typeface="Avenir Book" panose="02000503020000020003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sub-title</a:t>
            </a:r>
          </a:p>
        </p:txBody>
      </p:sp>
      <p:grpSp>
        <p:nvGrpSpPr>
          <p:cNvPr id="28" name="Graphic 6">
            <a:extLst>
              <a:ext uri="{FF2B5EF4-FFF2-40B4-BE49-F238E27FC236}">
                <a16:creationId xmlns:a16="http://schemas.microsoft.com/office/drawing/2014/main" id="{604865CC-59C7-5F3F-5EEA-67DC505DE954}"/>
              </a:ext>
            </a:extLst>
          </p:cNvPr>
          <p:cNvGrpSpPr/>
          <p:nvPr/>
        </p:nvGrpSpPr>
        <p:grpSpPr>
          <a:xfrm>
            <a:off x="828189" y="1168784"/>
            <a:ext cx="1272911" cy="234571"/>
            <a:chOff x="5237815" y="1129913"/>
            <a:chExt cx="2019576" cy="372165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DE12D0DF-74CF-F3E7-6EDA-052673A60691}"/>
                </a:ext>
              </a:extLst>
            </p:cNvPr>
            <p:cNvSpPr/>
            <p:nvPr/>
          </p:nvSpPr>
          <p:spPr>
            <a:xfrm>
              <a:off x="5237815" y="1130008"/>
              <a:ext cx="430172" cy="371975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A20BCAB-C21A-E6FE-E6BB-E5DE75A719DF}"/>
                </a:ext>
              </a:extLst>
            </p:cNvPr>
            <p:cNvSpPr/>
            <p:nvPr/>
          </p:nvSpPr>
          <p:spPr>
            <a:xfrm>
              <a:off x="5707155" y="1130008"/>
              <a:ext cx="534459" cy="372070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C2303450-9FEB-7C51-23CA-6B814D5A7394}"/>
                </a:ext>
              </a:extLst>
            </p:cNvPr>
            <p:cNvSpPr/>
            <p:nvPr/>
          </p:nvSpPr>
          <p:spPr>
            <a:xfrm>
              <a:off x="6272986" y="1129913"/>
              <a:ext cx="436446" cy="372070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89CB0272-EAEE-72DC-3677-6EB50464891E}"/>
                </a:ext>
              </a:extLst>
            </p:cNvPr>
            <p:cNvSpPr/>
            <p:nvPr/>
          </p:nvSpPr>
          <p:spPr>
            <a:xfrm>
              <a:off x="6752879" y="1130008"/>
              <a:ext cx="504513" cy="371975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4861D6B-60FE-E8C0-9884-5B8ECCBAC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464646"/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B94152-9226-89B8-5EEB-AF7310DFCFCB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464646"/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rgbClr val="464646"/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171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&amp;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D7E31B0C-69DA-BFF1-3CD1-14E56BC4ED7E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F9F9F8"/>
              </a:gs>
              <a:gs pos="46000">
                <a:srgbClr val="FFFEF2"/>
              </a:gs>
              <a:gs pos="100000">
                <a:srgbClr val="FCFAE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50C0D994-B727-8F2A-5CA8-8FB547DF7C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8F209DAA-293B-CF68-C194-91C4022AB7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33273" y="2296069"/>
            <a:ext cx="5060191" cy="3153025"/>
          </a:xfrm>
          <a:prstGeom prst="rect">
            <a:avLst/>
          </a:prstGeom>
        </p:spPr>
      </p:pic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1BCCA9C7-619A-CA15-051A-CDD3A960C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tx1">
                    <a:lumMod val="90000"/>
                    <a:lumOff val="10000"/>
                  </a:scheme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ECDB8E9-2395-22C7-E8ED-53440FB3D588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1">
                    <a:lumMod val="90000"/>
                    <a:lumOff val="10000"/>
                  </a:scheme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chemeClr val="tx1">
                  <a:lumMod val="90000"/>
                  <a:lumOff val="10000"/>
                </a:scheme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0A180E4-88CD-2F1B-D487-DB9A85481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23" y="1897580"/>
            <a:ext cx="7678348" cy="137051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4000" b="1" i="0" spc="-100" baseline="0">
                <a:latin typeface="Avenir Heavy" panose="02000503020000020003" pitchFamily="2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3D8A851-73A8-C258-823C-767053C7C1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423" y="3421383"/>
            <a:ext cx="7678348" cy="89026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b="0" i="0" spc="-50" baseline="0">
                <a:solidFill>
                  <a:srgbClr val="A51D23"/>
                </a:solidFill>
                <a:latin typeface="Avenir Book" panose="02000503020000020003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sub-title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80E37D6-CF1F-C90A-76D7-0BB19E6A2A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64612" y="-303985"/>
            <a:ext cx="2693841" cy="600146"/>
          </a:xfrm>
          <a:prstGeom prst="roundRect">
            <a:avLst>
              <a:gd name="adj" fmla="val 4501"/>
            </a:avLst>
          </a:prstGeom>
          <a:solidFill>
            <a:schemeClr val="tx2"/>
          </a:solidFill>
        </p:spPr>
        <p:txBody>
          <a:bodyPr wrap="none" lIns="182880" rIns="182880" anchor="b">
            <a:spAutoFit/>
          </a:bodyPr>
          <a:lstStyle>
            <a:lvl1pPr marL="0" indent="0" algn="ctr">
              <a:buNone/>
              <a:defRPr sz="900" b="0" i="0" spc="250" baseline="0">
                <a:solidFill>
                  <a:srgbClr val="F8F5F1"/>
                </a:solidFill>
                <a:latin typeface="Avenir Light" panose="020B0402020203020204" pitchFamily="34" charset="77"/>
              </a:defRPr>
            </a:lvl1pPr>
          </a:lstStyle>
          <a:p>
            <a:pPr lvl="0"/>
            <a:endParaRPr lang="en-US"/>
          </a:p>
          <a:p>
            <a:pPr lvl="0"/>
            <a:r>
              <a:rPr lang="en-US"/>
              <a:t>ENTER SECTION TITLE HERE</a:t>
            </a:r>
          </a:p>
        </p:txBody>
      </p:sp>
      <p:grpSp>
        <p:nvGrpSpPr>
          <p:cNvPr id="2" name="Graphic 6">
            <a:extLst>
              <a:ext uri="{FF2B5EF4-FFF2-40B4-BE49-F238E27FC236}">
                <a16:creationId xmlns:a16="http://schemas.microsoft.com/office/drawing/2014/main" id="{D63BD06D-219D-BD1E-985E-D6C5E7FCB240}"/>
              </a:ext>
            </a:extLst>
          </p:cNvPr>
          <p:cNvGrpSpPr/>
          <p:nvPr userDrawn="1"/>
        </p:nvGrpSpPr>
        <p:grpSpPr>
          <a:xfrm>
            <a:off x="828189" y="1168784"/>
            <a:ext cx="1272911" cy="234571"/>
            <a:chOff x="5237815" y="1129913"/>
            <a:chExt cx="2019576" cy="372165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FB7836B1-1287-8C52-D5DC-CBE28A90168B}"/>
                </a:ext>
              </a:extLst>
            </p:cNvPr>
            <p:cNvSpPr/>
            <p:nvPr/>
          </p:nvSpPr>
          <p:spPr>
            <a:xfrm>
              <a:off x="5237815" y="1130008"/>
              <a:ext cx="430172" cy="371975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038D6831-A77F-0277-F4A9-62071047F665}"/>
                </a:ext>
              </a:extLst>
            </p:cNvPr>
            <p:cNvSpPr/>
            <p:nvPr/>
          </p:nvSpPr>
          <p:spPr>
            <a:xfrm>
              <a:off x="5707155" y="1130008"/>
              <a:ext cx="534459" cy="372070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7D5EDF1C-01E4-B468-8502-82958008ED00}"/>
                </a:ext>
              </a:extLst>
            </p:cNvPr>
            <p:cNvSpPr/>
            <p:nvPr/>
          </p:nvSpPr>
          <p:spPr>
            <a:xfrm>
              <a:off x="6272986" y="1129913"/>
              <a:ext cx="436446" cy="372070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3EC8086-C5BF-26B5-3C06-A3FB1D4845F7}"/>
                </a:ext>
              </a:extLst>
            </p:cNvPr>
            <p:cNvSpPr/>
            <p:nvPr/>
          </p:nvSpPr>
          <p:spPr>
            <a:xfrm>
              <a:off x="6752879" y="1130008"/>
              <a:ext cx="504513" cy="371975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030809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490CB91-F774-7849-11FC-F7210A3AF7A1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F9F9F8"/>
              </a:gs>
              <a:gs pos="46000">
                <a:srgbClr val="FFFEF2"/>
              </a:gs>
              <a:gs pos="100000">
                <a:srgbClr val="FCFAE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BC56F672-845A-9F47-4209-5DA1EEA235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01C446C-6FA0-FC2C-6EFD-7131C28459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00040" y="3492346"/>
            <a:ext cx="3009198" cy="2222653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99AEA7B-5C0B-8E9E-0E19-F11C7D289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tx1">
                    <a:lumMod val="90000"/>
                    <a:lumOff val="10000"/>
                  </a:scheme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137B0B-27C9-359A-7E96-994DBE5B7336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1">
                    <a:lumMod val="90000"/>
                    <a:lumOff val="10000"/>
                  </a:scheme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chemeClr val="tx1">
                  <a:lumMod val="90000"/>
                  <a:lumOff val="10000"/>
                </a:scheme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43A98808-4A2D-3481-3D91-27BE5A60298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8" y="940804"/>
            <a:ext cx="8141833" cy="424238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2000" b="0" i="0" spc="-50" baseline="0"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spc="-50" baseline="0"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DBFFE1-F0AF-CB1D-F1D3-84201AAE86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8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latin typeface="Avenir Medium" panose="02000503020000020003" pitchFamily="2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grpSp>
        <p:nvGrpSpPr>
          <p:cNvPr id="4" name="Graphic 6">
            <a:extLst>
              <a:ext uri="{FF2B5EF4-FFF2-40B4-BE49-F238E27FC236}">
                <a16:creationId xmlns:a16="http://schemas.microsoft.com/office/drawing/2014/main" id="{049EF0D3-E0EA-1C2B-D5E8-AAF5D23A3896}"/>
              </a:ext>
            </a:extLst>
          </p:cNvPr>
          <p:cNvGrpSpPr/>
          <p:nvPr userDrawn="1"/>
        </p:nvGrpSpPr>
        <p:grpSpPr>
          <a:xfrm>
            <a:off x="7847510" y="384369"/>
            <a:ext cx="800100" cy="147442"/>
            <a:chOff x="5237815" y="1129913"/>
            <a:chExt cx="2019576" cy="372165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25EC6693-8D78-9D21-A5BE-9E0207DABDB7}"/>
                </a:ext>
              </a:extLst>
            </p:cNvPr>
            <p:cNvSpPr/>
            <p:nvPr/>
          </p:nvSpPr>
          <p:spPr>
            <a:xfrm>
              <a:off x="5237815" y="1130008"/>
              <a:ext cx="430172" cy="371975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B9B7A038-6678-3085-A405-DBD5456385B4}"/>
                </a:ext>
              </a:extLst>
            </p:cNvPr>
            <p:cNvSpPr/>
            <p:nvPr/>
          </p:nvSpPr>
          <p:spPr>
            <a:xfrm>
              <a:off x="5707155" y="1130008"/>
              <a:ext cx="534459" cy="372070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D485FC27-8CBB-4C56-9BC7-0BBB465F4A40}"/>
                </a:ext>
              </a:extLst>
            </p:cNvPr>
            <p:cNvSpPr/>
            <p:nvPr/>
          </p:nvSpPr>
          <p:spPr>
            <a:xfrm>
              <a:off x="6272986" y="1129913"/>
              <a:ext cx="436446" cy="372070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E4E0CBB-11DA-8FC9-3AF0-017B5DC92B88}"/>
                </a:ext>
              </a:extLst>
            </p:cNvPr>
            <p:cNvSpPr/>
            <p:nvPr/>
          </p:nvSpPr>
          <p:spPr>
            <a:xfrm>
              <a:off x="6752879" y="1130008"/>
              <a:ext cx="504513" cy="371975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64897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surface with black lines&#10;&#10;AI-generated content may be incorrect.">
            <a:extLst>
              <a:ext uri="{FF2B5EF4-FFF2-40B4-BE49-F238E27FC236}">
                <a16:creationId xmlns:a16="http://schemas.microsoft.com/office/drawing/2014/main" id="{7413CB7B-5011-C874-5FEB-F21123669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3A9F96F-64F9-B70D-8941-654C60FC4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26E6AF89-F438-79F0-AA65-49993ED7731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883914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1C8878D2-5F52-FB5F-1AB3-9B2890B9D37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64271" y="1436914"/>
            <a:ext cx="3883914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A1B743B8-B337-DF2F-F23E-78A4F245BB4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764271" y="893352"/>
            <a:ext cx="3883914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 spc="-50" baseline="0">
                <a:solidFill>
                  <a:srgbClr val="005CB9"/>
                </a:solidFill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B608399D-3543-BD65-D10D-1BC91FE8273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883914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 spc="-50" baseline="0">
                <a:solidFill>
                  <a:srgbClr val="005CB9"/>
                </a:solidFill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BC2CEF-931F-66EB-AA6C-E2CCF64CBFFD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C25133E-54DF-AE14-E142-756E168552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47C39E2-634D-C778-9F91-838D1D1852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9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</p:spTree>
    <p:extLst>
      <p:ext uri="{BB962C8B-B14F-4D97-AF65-F5344CB8AC3E}">
        <p14:creationId xmlns:p14="http://schemas.microsoft.com/office/powerpoint/2010/main" val="256051018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BD5D0AFD-9528-3DC8-B8B0-E8643C00EBC4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F9F9F8"/>
              </a:gs>
              <a:gs pos="46000">
                <a:srgbClr val="FFFEF2"/>
              </a:gs>
              <a:gs pos="100000">
                <a:srgbClr val="FCFAE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32996AEE-B8DD-F977-BC34-4FEB85B4E5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4BB01016-37A0-1B98-78AE-B6A0AE70D9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00040" y="3492346"/>
            <a:ext cx="3009198" cy="2222653"/>
          </a:xfrm>
          <a:prstGeom prst="rect">
            <a:avLst/>
          </a:prstGeom>
        </p:spPr>
      </p:pic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1558B7A7-89E2-BB1D-E8AE-A685B42A4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B6E6E02D-9197-41AF-00E8-4173C9F9760E}"/>
              </a:ext>
            </a:extLst>
          </p:cNvPr>
          <p:cNvSpPr txBox="1">
            <a:spLocks/>
          </p:cNvSpPr>
          <p:nvPr userDrawn="1"/>
        </p:nvSpPr>
        <p:spPr>
          <a:xfrm>
            <a:off x="6970014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0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Avenir Light" panose="020B0402020203020204" pitchFamily="34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109F380-20ED-10C4-C0BC-ACC1D54D0AE1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1">
                    <a:lumMod val="90000"/>
                    <a:lumOff val="10000"/>
                  </a:scheme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chemeClr val="tx1">
                  <a:lumMod val="90000"/>
                  <a:lumOff val="10000"/>
                </a:scheme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96D6F140-FFE7-2E64-3F82-2FA5B026965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940805"/>
            <a:ext cx="3883914" cy="4242384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2000" b="0" i="0" spc="-50" baseline="0"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spc="-50" baseline="0"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C33EF975-39E1-A9C8-8685-F8EDB465EB7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64271" y="940805"/>
            <a:ext cx="3883914" cy="4242384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2000" b="0" i="0" spc="-50" baseline="0"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spc="-50" baseline="0"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A80F21-A8BC-A44D-0AB9-CB06FFACC5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8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latin typeface="Avenir Medium" panose="02000503020000020003" pitchFamily="2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grpSp>
        <p:nvGrpSpPr>
          <p:cNvPr id="24" name="Graphic 6">
            <a:extLst>
              <a:ext uri="{FF2B5EF4-FFF2-40B4-BE49-F238E27FC236}">
                <a16:creationId xmlns:a16="http://schemas.microsoft.com/office/drawing/2014/main" id="{2F7AC2C0-E3B9-2236-E0DF-F305ABDEC15F}"/>
              </a:ext>
            </a:extLst>
          </p:cNvPr>
          <p:cNvGrpSpPr/>
          <p:nvPr userDrawn="1"/>
        </p:nvGrpSpPr>
        <p:grpSpPr>
          <a:xfrm>
            <a:off x="7847510" y="384369"/>
            <a:ext cx="800100" cy="147442"/>
            <a:chOff x="5237815" y="1129913"/>
            <a:chExt cx="2019576" cy="372165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81F34C5-B1D1-028A-EEAA-CA88E6934B10}"/>
                </a:ext>
              </a:extLst>
            </p:cNvPr>
            <p:cNvSpPr/>
            <p:nvPr/>
          </p:nvSpPr>
          <p:spPr>
            <a:xfrm>
              <a:off x="5237815" y="1130008"/>
              <a:ext cx="430172" cy="371975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90E3DA1-E5B1-772B-DD73-6C8093AF5183}"/>
                </a:ext>
              </a:extLst>
            </p:cNvPr>
            <p:cNvSpPr/>
            <p:nvPr/>
          </p:nvSpPr>
          <p:spPr>
            <a:xfrm>
              <a:off x="5707155" y="1130008"/>
              <a:ext cx="534459" cy="372070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4D28489-6234-F6CF-6FFB-CE0C508F221D}"/>
                </a:ext>
              </a:extLst>
            </p:cNvPr>
            <p:cNvSpPr/>
            <p:nvPr/>
          </p:nvSpPr>
          <p:spPr>
            <a:xfrm>
              <a:off x="6272986" y="1129913"/>
              <a:ext cx="436446" cy="372070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6BC0B39-02D8-0A71-3C81-EE9B4FD5FA21}"/>
                </a:ext>
              </a:extLst>
            </p:cNvPr>
            <p:cNvSpPr/>
            <p:nvPr/>
          </p:nvSpPr>
          <p:spPr>
            <a:xfrm>
              <a:off x="6752879" y="1130008"/>
              <a:ext cx="504513" cy="371975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93117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2604FDEB-ADF8-09F6-ABEB-2717FDAC8A9D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F9F9F8"/>
              </a:gs>
              <a:gs pos="46000">
                <a:srgbClr val="FFFEF2"/>
              </a:gs>
              <a:gs pos="100000">
                <a:srgbClr val="FCFAE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1C1D8CD6-7674-916D-2FCB-387DEC5CD7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9F7DAED4-E6EF-B4B1-122F-3DC4D2A03E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00040" y="3492346"/>
            <a:ext cx="3009198" cy="2222653"/>
          </a:xfrm>
          <a:prstGeom prst="rect">
            <a:avLst/>
          </a:prstGeom>
        </p:spPr>
      </p:pic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1F03B65D-A539-9922-0FFA-BBB342A90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tx1">
                    <a:lumMod val="90000"/>
                    <a:lumOff val="10000"/>
                  </a:scheme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D8B48A3-4F94-19D0-0DBE-F825EC353C5C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1">
                    <a:lumMod val="90000"/>
                    <a:lumOff val="10000"/>
                  </a:scheme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chemeClr val="tx1">
                  <a:lumMod val="90000"/>
                  <a:lumOff val="10000"/>
                </a:scheme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26E6AF89-F438-79F0-AA65-49993ED7731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883914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1C8878D2-5F52-FB5F-1AB3-9B2890B9D37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64271" y="1436914"/>
            <a:ext cx="3883914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A1B743B8-B337-DF2F-F23E-78A4F245BB4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764271" y="893352"/>
            <a:ext cx="3883914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spc="-50" baseline="0">
                <a:solidFill>
                  <a:srgbClr val="A51D23"/>
                </a:solidFill>
                <a:latin typeface="Avenir Heavy" panose="02000503020000020003" pitchFamily="2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B608399D-3543-BD65-D10D-1BC91FE8273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883914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spc="-50" baseline="0">
                <a:solidFill>
                  <a:srgbClr val="A51D23"/>
                </a:solidFill>
                <a:latin typeface="Avenir Heavy" panose="02000503020000020003" pitchFamily="2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9AF8A4-0F48-E5DE-43A4-5A3A9D4AD6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8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latin typeface="Avenir Medium" panose="02000503020000020003" pitchFamily="2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grpSp>
        <p:nvGrpSpPr>
          <p:cNvPr id="10" name="Graphic 6">
            <a:extLst>
              <a:ext uri="{FF2B5EF4-FFF2-40B4-BE49-F238E27FC236}">
                <a16:creationId xmlns:a16="http://schemas.microsoft.com/office/drawing/2014/main" id="{6A30E6E4-9467-0619-1B13-9557423E9820}"/>
              </a:ext>
            </a:extLst>
          </p:cNvPr>
          <p:cNvGrpSpPr/>
          <p:nvPr userDrawn="1"/>
        </p:nvGrpSpPr>
        <p:grpSpPr>
          <a:xfrm>
            <a:off x="7847510" y="384369"/>
            <a:ext cx="800100" cy="147442"/>
            <a:chOff x="5237815" y="1129913"/>
            <a:chExt cx="2019576" cy="372165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4382956-026E-61FB-743B-B8C8365FAEE6}"/>
                </a:ext>
              </a:extLst>
            </p:cNvPr>
            <p:cNvSpPr/>
            <p:nvPr/>
          </p:nvSpPr>
          <p:spPr>
            <a:xfrm>
              <a:off x="5237815" y="1130008"/>
              <a:ext cx="430172" cy="371975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B63B407D-1A56-A933-FD73-59673A5B5569}"/>
                </a:ext>
              </a:extLst>
            </p:cNvPr>
            <p:cNvSpPr/>
            <p:nvPr/>
          </p:nvSpPr>
          <p:spPr>
            <a:xfrm>
              <a:off x="5707155" y="1130008"/>
              <a:ext cx="534459" cy="372070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1DF9A312-7E92-C1C6-0FFC-42BCF00F0421}"/>
                </a:ext>
              </a:extLst>
            </p:cNvPr>
            <p:cNvSpPr/>
            <p:nvPr/>
          </p:nvSpPr>
          <p:spPr>
            <a:xfrm>
              <a:off x="6272986" y="1129913"/>
              <a:ext cx="436446" cy="372070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223CCFDE-1345-8365-47AA-998200BA7A17}"/>
                </a:ext>
              </a:extLst>
            </p:cNvPr>
            <p:cNvSpPr/>
            <p:nvPr/>
          </p:nvSpPr>
          <p:spPr>
            <a:xfrm>
              <a:off x="6752879" y="1130008"/>
              <a:ext cx="504513" cy="371975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991704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577D8F02-A575-9132-BC10-730548A3AA8C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F9F9F8"/>
              </a:gs>
              <a:gs pos="46000">
                <a:srgbClr val="FFFEF2"/>
              </a:gs>
              <a:gs pos="100000">
                <a:srgbClr val="FCFAE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E24E2428-21D1-F018-FDA8-24FB6B2555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A5FEFB7F-C697-2724-8CF7-32A86C9E37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00040" y="3492346"/>
            <a:ext cx="3009198" cy="2222653"/>
          </a:xfrm>
          <a:prstGeom prst="rect">
            <a:avLst/>
          </a:prstGeom>
        </p:spPr>
      </p:pic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24DF8530-F8B1-A522-4202-71DCCC756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tx1">
                    <a:lumMod val="90000"/>
                    <a:lumOff val="10000"/>
                  </a:scheme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D7CF90F-A55E-A6DD-397F-4554BE3218B5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1">
                    <a:lumMod val="90000"/>
                    <a:lumOff val="10000"/>
                  </a:scheme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chemeClr val="tx1">
                  <a:lumMod val="90000"/>
                  <a:lumOff val="10000"/>
                </a:scheme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D2407159-D7E0-D134-7B36-BBB10B968B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073240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9F5DB098-58A5-8414-6732-A5D58C766C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073240" cy="429763"/>
          </a:xfrm>
        </p:spPr>
        <p:txBody>
          <a:bodyPr anchor="b"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buNone/>
              <a:defRPr sz="2000" b="1" i="0" spc="-50" baseline="0">
                <a:latin typeface="Avenir Heavy" panose="02000503020000020003" pitchFamily="2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833CE596-E6C2-5C1A-2A97-19CC4AC76C5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879850" y="984250"/>
            <a:ext cx="4758371" cy="419893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" name="Graphic 6">
            <a:extLst>
              <a:ext uri="{FF2B5EF4-FFF2-40B4-BE49-F238E27FC236}">
                <a16:creationId xmlns:a16="http://schemas.microsoft.com/office/drawing/2014/main" id="{E5D6A7A7-C995-DFBB-60DB-430FA86A79F4}"/>
              </a:ext>
            </a:extLst>
          </p:cNvPr>
          <p:cNvGrpSpPr/>
          <p:nvPr userDrawn="1"/>
        </p:nvGrpSpPr>
        <p:grpSpPr>
          <a:xfrm>
            <a:off x="7847510" y="384369"/>
            <a:ext cx="800100" cy="147442"/>
            <a:chOff x="5237815" y="1129913"/>
            <a:chExt cx="2019576" cy="372165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7EC8219-7C3D-51EE-DF60-DE04745D7161}"/>
                </a:ext>
              </a:extLst>
            </p:cNvPr>
            <p:cNvSpPr/>
            <p:nvPr/>
          </p:nvSpPr>
          <p:spPr>
            <a:xfrm>
              <a:off x="5237815" y="1130008"/>
              <a:ext cx="430172" cy="371975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106B2849-164A-4F92-BAB8-0CA07C3A02DD}"/>
                </a:ext>
              </a:extLst>
            </p:cNvPr>
            <p:cNvSpPr/>
            <p:nvPr/>
          </p:nvSpPr>
          <p:spPr>
            <a:xfrm>
              <a:off x="5707155" y="1130008"/>
              <a:ext cx="534459" cy="372070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BAADACB4-69CD-E0A5-E299-F3F68E45C8E6}"/>
                </a:ext>
              </a:extLst>
            </p:cNvPr>
            <p:cNvSpPr/>
            <p:nvPr/>
          </p:nvSpPr>
          <p:spPr>
            <a:xfrm>
              <a:off x="6272986" y="1129913"/>
              <a:ext cx="436446" cy="372070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AFB0878-2334-F273-7530-3FDC60303E91}"/>
                </a:ext>
              </a:extLst>
            </p:cNvPr>
            <p:cNvSpPr/>
            <p:nvPr/>
          </p:nvSpPr>
          <p:spPr>
            <a:xfrm>
              <a:off x="6752879" y="1130008"/>
              <a:ext cx="504513" cy="371975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14115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4CC9E45B-C38A-3873-32C8-2B6F559D688A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F9F9F8"/>
              </a:gs>
              <a:gs pos="46000">
                <a:srgbClr val="FFFEF2"/>
              </a:gs>
              <a:gs pos="100000">
                <a:srgbClr val="FCFAE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A1B71CB0-758E-4288-A7F6-DE42B0E288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451218C-6845-71EB-17E5-599D4C1D70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00040" y="3492346"/>
            <a:ext cx="3009198" cy="2222653"/>
          </a:xfrm>
          <a:prstGeom prst="rect">
            <a:avLst/>
          </a:prstGeom>
        </p:spPr>
      </p:pic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E3AB0EF9-4D26-4EFD-023B-D9207A45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tx1">
                    <a:lumMod val="90000"/>
                    <a:lumOff val="10000"/>
                  </a:scheme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DBD373-A241-2F96-5F4D-D4FF1A4072F8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1">
                    <a:lumMod val="90000"/>
                    <a:lumOff val="10000"/>
                  </a:scheme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chemeClr val="tx1">
                  <a:lumMod val="90000"/>
                  <a:lumOff val="10000"/>
                </a:scheme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D2407159-D7E0-D134-7B36-BBB10B968B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073240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9F5DB098-58A5-8414-6732-A5D58C766C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073240" cy="429763"/>
          </a:xfrm>
        </p:spPr>
        <p:txBody>
          <a:bodyPr anchor="b"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buNone/>
              <a:defRPr sz="2000" b="1" i="0" spc="-50" baseline="0">
                <a:latin typeface="Avenir Heavy" panose="02000503020000020003" pitchFamily="2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A95277-99B8-E7A7-7158-0248B41ED57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879217" y="973093"/>
            <a:ext cx="4758371" cy="4210091"/>
          </a:xfrm>
        </p:spPr>
        <p:txBody>
          <a:bodyPr/>
          <a:lstStyle>
            <a:lvl1pPr>
              <a:defRPr b="0" i="0">
                <a:latin typeface="Avenir Book" panose="02000503020000020003" pitchFamily="2" charset="0"/>
              </a:defRPr>
            </a:lvl1pPr>
          </a:lstStyle>
          <a:p>
            <a:endParaRPr lang="en-US"/>
          </a:p>
        </p:txBody>
      </p:sp>
      <p:grpSp>
        <p:nvGrpSpPr>
          <p:cNvPr id="2" name="Graphic 6">
            <a:extLst>
              <a:ext uri="{FF2B5EF4-FFF2-40B4-BE49-F238E27FC236}">
                <a16:creationId xmlns:a16="http://schemas.microsoft.com/office/drawing/2014/main" id="{72780094-0DE8-0682-4B85-73F7B2B3AD37}"/>
              </a:ext>
            </a:extLst>
          </p:cNvPr>
          <p:cNvGrpSpPr/>
          <p:nvPr userDrawn="1"/>
        </p:nvGrpSpPr>
        <p:grpSpPr>
          <a:xfrm>
            <a:off x="7847510" y="384369"/>
            <a:ext cx="800100" cy="147442"/>
            <a:chOff x="5237815" y="1129913"/>
            <a:chExt cx="2019576" cy="372165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D8F3902-3A91-249C-8C0C-2424EBA1390D}"/>
                </a:ext>
              </a:extLst>
            </p:cNvPr>
            <p:cNvSpPr/>
            <p:nvPr/>
          </p:nvSpPr>
          <p:spPr>
            <a:xfrm>
              <a:off x="5237815" y="1130008"/>
              <a:ext cx="430172" cy="371975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124CA641-2796-D913-D873-C88179093474}"/>
                </a:ext>
              </a:extLst>
            </p:cNvPr>
            <p:cNvSpPr/>
            <p:nvPr/>
          </p:nvSpPr>
          <p:spPr>
            <a:xfrm>
              <a:off x="5707155" y="1130008"/>
              <a:ext cx="534459" cy="372070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3A7B5674-F752-B4E1-9E0C-2183D24324A1}"/>
                </a:ext>
              </a:extLst>
            </p:cNvPr>
            <p:cNvSpPr/>
            <p:nvPr/>
          </p:nvSpPr>
          <p:spPr>
            <a:xfrm>
              <a:off x="6272986" y="1129913"/>
              <a:ext cx="436446" cy="372070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8D23D07-8456-83C7-D44D-C67ADF085EF9}"/>
                </a:ext>
              </a:extLst>
            </p:cNvPr>
            <p:cNvSpPr/>
            <p:nvPr/>
          </p:nvSpPr>
          <p:spPr>
            <a:xfrm>
              <a:off x="6752879" y="1130008"/>
              <a:ext cx="504513" cy="371975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79311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2C0F746-709F-96BD-CEFB-61D04973172C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F9F9F8"/>
              </a:gs>
              <a:gs pos="46000">
                <a:srgbClr val="FFFEF2"/>
              </a:gs>
              <a:gs pos="100000">
                <a:srgbClr val="FCFAE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1F1235F2-DAC2-A6E3-139E-A33243716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BC680-F58C-E925-AB46-AEA69E48B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tx1">
                    <a:lumMod val="90000"/>
                    <a:lumOff val="10000"/>
                  </a:scheme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4C3B04-5B06-5AC6-E244-226D72008A7F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1">
                    <a:lumMod val="90000"/>
                    <a:lumOff val="10000"/>
                  </a:scheme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chemeClr val="tx1">
                  <a:lumMod val="90000"/>
                  <a:lumOff val="10000"/>
                </a:scheme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0247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t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48A558C-AD42-8636-A2B5-5F288F120BD3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F9F9F8"/>
              </a:gs>
              <a:gs pos="46000">
                <a:srgbClr val="FFFEF2"/>
              </a:gs>
              <a:gs pos="100000">
                <a:srgbClr val="FCFAE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D6309EE2-FC52-8760-EB89-B1EE993B8B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70703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EAAFD0E8-198F-2186-E821-057CD9A39C8B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F9F9F8"/>
              </a:gs>
              <a:gs pos="46000">
                <a:srgbClr val="FFFEF2"/>
              </a:gs>
              <a:gs pos="100000">
                <a:srgbClr val="FCFAE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E1A0AA7E-EA00-9245-467E-CC68A99341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C699B55A-1730-1AEF-F04F-60E4E3E26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tx1">
                    <a:lumMod val="90000"/>
                    <a:lumOff val="10000"/>
                  </a:scheme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BC6671A-5A74-0652-4E60-4B24680F24D5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1">
                    <a:lumMod val="90000"/>
                    <a:lumOff val="10000"/>
                  </a:scheme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chemeClr val="tx1">
                  <a:lumMod val="90000"/>
                  <a:lumOff val="10000"/>
                </a:scheme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1" i="0" spc="-100" baseline="0">
                <a:latin typeface="Avenir Heavy" panose="02000503020000020003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435E490-E795-0413-E785-20B32751ACE1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1770"/>
            </a:avLst>
          </a:prstGeom>
          <a:solidFill>
            <a:srgbClr val="A51D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aphic 6">
            <a:extLst>
              <a:ext uri="{FF2B5EF4-FFF2-40B4-BE49-F238E27FC236}">
                <a16:creationId xmlns:a16="http://schemas.microsoft.com/office/drawing/2014/main" id="{F0AA2640-52C4-2406-7CF9-4B247AA6D5C7}"/>
              </a:ext>
            </a:extLst>
          </p:cNvPr>
          <p:cNvGrpSpPr/>
          <p:nvPr userDrawn="1"/>
        </p:nvGrpSpPr>
        <p:grpSpPr>
          <a:xfrm>
            <a:off x="4182364" y="247170"/>
            <a:ext cx="800100" cy="147442"/>
            <a:chOff x="5237815" y="1129913"/>
            <a:chExt cx="2019576" cy="372165"/>
          </a:xfrm>
          <a:solidFill>
            <a:schemeClr val="bg2"/>
          </a:solidFill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66E29107-047E-180B-8476-F0409F223EF1}"/>
                </a:ext>
              </a:extLst>
            </p:cNvPr>
            <p:cNvSpPr/>
            <p:nvPr/>
          </p:nvSpPr>
          <p:spPr>
            <a:xfrm>
              <a:off x="5237815" y="1130008"/>
              <a:ext cx="430172" cy="371975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E39B7B1-23C0-FAE6-0DB8-8FD6A9BF9E8E}"/>
                </a:ext>
              </a:extLst>
            </p:cNvPr>
            <p:cNvSpPr/>
            <p:nvPr/>
          </p:nvSpPr>
          <p:spPr>
            <a:xfrm>
              <a:off x="5707155" y="1130008"/>
              <a:ext cx="534459" cy="372070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4D8982C5-478D-5892-05D9-4CC10BB103D4}"/>
                </a:ext>
              </a:extLst>
            </p:cNvPr>
            <p:cNvSpPr/>
            <p:nvPr/>
          </p:nvSpPr>
          <p:spPr>
            <a:xfrm>
              <a:off x="6272986" y="1129913"/>
              <a:ext cx="436446" cy="372070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971D85C-AF0B-E438-409A-06C63C99C125}"/>
                </a:ext>
              </a:extLst>
            </p:cNvPr>
            <p:cNvSpPr/>
            <p:nvPr/>
          </p:nvSpPr>
          <p:spPr>
            <a:xfrm>
              <a:off x="6752879" y="1130008"/>
              <a:ext cx="504513" cy="371975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2F2F2F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35" name="Graphic 34">
            <a:extLst>
              <a:ext uri="{FF2B5EF4-FFF2-40B4-BE49-F238E27FC236}">
                <a16:creationId xmlns:a16="http://schemas.microsoft.com/office/drawing/2014/main" id="{5DC44ECC-36CF-3A8D-5CDF-90EFE6A4D7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86304" y="438987"/>
            <a:ext cx="8040564" cy="501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44911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AB5E8DA-C394-329D-A604-D777489D4269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C1B7A7"/>
              </a:gs>
              <a:gs pos="46000">
                <a:srgbClr val="948C80"/>
              </a:gs>
              <a:gs pos="100000">
                <a:srgbClr val="746C5C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623EDBC5-CC4A-FC67-60F1-65611C18E6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69FA5CA2-94F2-00B1-6BB5-9DCDF63F4F03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1770"/>
            </a:avLst>
          </a:prstGeom>
          <a:solidFill>
            <a:srgbClr val="16161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3108D8D-6C1B-E8DE-733C-1C49487C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chemeClr val="tx1">
                    <a:lumMod val="90000"/>
                    <a:lumOff val="10000"/>
                  </a:scheme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01E5B7-6BAD-398A-6FBF-1D7821DF8001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1">
                    <a:lumMod val="90000"/>
                    <a:lumOff val="10000"/>
                  </a:scheme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chemeClr val="tx1">
                  <a:lumMod val="90000"/>
                  <a:lumOff val="10000"/>
                </a:scheme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1" i="0" spc="-100" baseline="0">
                <a:solidFill>
                  <a:schemeClr val="bg1"/>
                </a:solidFill>
                <a:latin typeface="Avenir Heavy" panose="02000503020000020003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2BBBEED-90BB-6275-3A8A-450008DF6D1F}"/>
              </a:ext>
            </a:extLst>
          </p:cNvPr>
          <p:cNvGrpSpPr/>
          <p:nvPr userDrawn="1"/>
        </p:nvGrpSpPr>
        <p:grpSpPr>
          <a:xfrm>
            <a:off x="4182364" y="247170"/>
            <a:ext cx="800100" cy="147442"/>
            <a:chOff x="4182364" y="247170"/>
            <a:chExt cx="800100" cy="147442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D227504-9B66-0E6E-44C6-AF80E5B90B91}"/>
                </a:ext>
              </a:extLst>
            </p:cNvPr>
            <p:cNvSpPr/>
            <p:nvPr/>
          </p:nvSpPr>
          <p:spPr>
            <a:xfrm>
              <a:off x="4182364" y="247208"/>
              <a:ext cx="170422" cy="147367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F9F9F8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4A47F6D-AC2E-6BC5-4A6A-462CB6D55496}"/>
                </a:ext>
              </a:extLst>
            </p:cNvPr>
            <p:cNvSpPr/>
            <p:nvPr/>
          </p:nvSpPr>
          <p:spPr>
            <a:xfrm>
              <a:off x="4368303" y="247208"/>
              <a:ext cx="211738" cy="147404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F9F9F8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37867F8-6E93-C2FA-0CDC-E03DE3414908}"/>
                </a:ext>
              </a:extLst>
            </p:cNvPr>
            <p:cNvSpPr/>
            <p:nvPr/>
          </p:nvSpPr>
          <p:spPr>
            <a:xfrm>
              <a:off x="4592470" y="247170"/>
              <a:ext cx="172908" cy="147404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F9F9F8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E64B2AA-64F7-F37F-531A-BA490A83994A}"/>
                </a:ext>
              </a:extLst>
            </p:cNvPr>
            <p:cNvSpPr/>
            <p:nvPr/>
          </p:nvSpPr>
          <p:spPr>
            <a:xfrm>
              <a:off x="4782590" y="247208"/>
              <a:ext cx="199874" cy="147367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B754C1DA-E99D-F0CB-C870-3F7D5D4B05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86304" y="438987"/>
            <a:ext cx="8040564" cy="501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188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6AA091E-F3CB-D67F-D4CF-9A58F188CB2A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C1B7A7"/>
              </a:gs>
              <a:gs pos="46000">
                <a:srgbClr val="948C80"/>
              </a:gs>
              <a:gs pos="100000">
                <a:srgbClr val="746C5C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15A91F7C-0B30-C0AE-EEFA-ED1318078C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8564E662-E96A-4EA2-D3B3-191F7E4FA0D3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1770"/>
            </a:avLst>
          </a:prstGeom>
          <a:solidFill>
            <a:srgbClr val="16161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1" i="0" spc="-100" baseline="0">
                <a:solidFill>
                  <a:schemeClr val="bg1"/>
                </a:solidFill>
                <a:latin typeface="Avenir Heavy" panose="02000503020000020003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2888A33-95CB-9AF3-4265-7F46C86040FD}"/>
              </a:ext>
            </a:extLst>
          </p:cNvPr>
          <p:cNvGrpSpPr/>
          <p:nvPr userDrawn="1"/>
        </p:nvGrpSpPr>
        <p:grpSpPr>
          <a:xfrm>
            <a:off x="4182364" y="247170"/>
            <a:ext cx="800100" cy="147442"/>
            <a:chOff x="4182364" y="247170"/>
            <a:chExt cx="800100" cy="147442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631DD64B-6D6E-C059-EB12-0896C4BAA5DF}"/>
                </a:ext>
              </a:extLst>
            </p:cNvPr>
            <p:cNvSpPr/>
            <p:nvPr/>
          </p:nvSpPr>
          <p:spPr>
            <a:xfrm>
              <a:off x="4182364" y="247208"/>
              <a:ext cx="170422" cy="147367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F9F9F8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E1B8DE94-A70F-B76C-B93A-7631212E02E7}"/>
                </a:ext>
              </a:extLst>
            </p:cNvPr>
            <p:cNvSpPr/>
            <p:nvPr/>
          </p:nvSpPr>
          <p:spPr>
            <a:xfrm>
              <a:off x="4368303" y="247208"/>
              <a:ext cx="211738" cy="147404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F9F9F8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71380CE9-C918-E58F-21F2-4E90148A374E}"/>
                </a:ext>
              </a:extLst>
            </p:cNvPr>
            <p:cNvSpPr/>
            <p:nvPr/>
          </p:nvSpPr>
          <p:spPr>
            <a:xfrm>
              <a:off x="4592470" y="247170"/>
              <a:ext cx="172908" cy="147404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F9F9F8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FB8A829C-368C-9CF7-9EDE-A43BF382DCE4}"/>
                </a:ext>
              </a:extLst>
            </p:cNvPr>
            <p:cNvSpPr/>
            <p:nvPr/>
          </p:nvSpPr>
          <p:spPr>
            <a:xfrm>
              <a:off x="4782590" y="247208"/>
              <a:ext cx="199874" cy="147367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36" name="Graphic 35">
            <a:extLst>
              <a:ext uri="{FF2B5EF4-FFF2-40B4-BE49-F238E27FC236}">
                <a16:creationId xmlns:a16="http://schemas.microsoft.com/office/drawing/2014/main" id="{BFB4CAA7-D5D9-890A-F3C3-796C145DE1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86304" y="438987"/>
            <a:ext cx="8040564" cy="501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34461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C6F1500-AE49-F5A6-EF73-5FCC8C4BF442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969084"/>
              </a:gs>
              <a:gs pos="46000">
                <a:srgbClr val="797364"/>
              </a:gs>
              <a:gs pos="100000">
                <a:srgbClr val="504A3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738F0768-ED91-6A43-E9E9-373B8D7A21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0A180E4-88CD-2F1B-D487-DB9A85481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23" y="1897580"/>
            <a:ext cx="7678348" cy="137051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4000" b="1" i="0" spc="-100" baseline="0">
                <a:solidFill>
                  <a:srgbClr val="F8F8F7"/>
                </a:solidFill>
                <a:latin typeface="Avenir Heavy" panose="02000503020000020003" pitchFamily="2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3D8A851-73A8-C258-823C-767053C7C1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423" y="3421383"/>
            <a:ext cx="7678348" cy="89026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b="0" i="0" spc="-50" baseline="0">
                <a:solidFill>
                  <a:srgbClr val="C3DA71"/>
                </a:solidFill>
                <a:latin typeface="Avenir Book" panose="02000503020000020003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sub-title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E39977E-18C3-0DE4-4F4D-1D4648A0FA92}"/>
              </a:ext>
            </a:extLst>
          </p:cNvPr>
          <p:cNvGrpSpPr/>
          <p:nvPr userDrawn="1"/>
        </p:nvGrpSpPr>
        <p:grpSpPr>
          <a:xfrm>
            <a:off x="828189" y="1168784"/>
            <a:ext cx="1272912" cy="234571"/>
            <a:chOff x="828189" y="1168784"/>
            <a:chExt cx="1272912" cy="234571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DE12D0DF-74CF-F3E7-6EDA-052673A60691}"/>
                </a:ext>
              </a:extLst>
            </p:cNvPr>
            <p:cNvSpPr/>
            <p:nvPr/>
          </p:nvSpPr>
          <p:spPr>
            <a:xfrm>
              <a:off x="828189" y="1168844"/>
              <a:ext cx="271132" cy="234451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A20BCAB-C21A-E6FE-E6BB-E5DE75A719DF}"/>
                </a:ext>
              </a:extLst>
            </p:cNvPr>
            <p:cNvSpPr/>
            <p:nvPr/>
          </p:nvSpPr>
          <p:spPr>
            <a:xfrm>
              <a:off x="1124008" y="1168844"/>
              <a:ext cx="336862" cy="234511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C2303450-9FEB-7C51-23CA-6B814D5A7394}"/>
                </a:ext>
              </a:extLst>
            </p:cNvPr>
            <p:cNvSpPr/>
            <p:nvPr/>
          </p:nvSpPr>
          <p:spPr>
            <a:xfrm>
              <a:off x="1480643" y="1168784"/>
              <a:ext cx="275086" cy="234511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89CB0272-EAEE-72DC-3677-6EB50464891E}"/>
                </a:ext>
              </a:extLst>
            </p:cNvPr>
            <p:cNvSpPr/>
            <p:nvPr/>
          </p:nvSpPr>
          <p:spPr>
            <a:xfrm>
              <a:off x="1783113" y="1168844"/>
              <a:ext cx="317988" cy="234451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4861D6B-60FE-E8C0-9884-5B8ECCBAC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FFEF2">
                    <a:alpha val="50000"/>
                  </a:srgb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B94152-9226-89B8-5EEB-AF7310DFCFCB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FFEF2">
                    <a:alpha val="49944"/>
                  </a:srgb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rgbClr val="FFFEF2">
                  <a:alpha val="49944"/>
                </a:srgb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2BCF2159-933B-591F-547E-35EA231341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33273" y="2296069"/>
            <a:ext cx="5060191" cy="315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282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surface with black lines&#10;&#10;AI-generated content may be incorrect.">
            <a:extLst>
              <a:ext uri="{FF2B5EF4-FFF2-40B4-BE49-F238E27FC236}">
                <a16:creationId xmlns:a16="http://schemas.microsoft.com/office/drawing/2014/main" id="{7413CB7B-5011-C874-5FEB-F21123669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26E6AF89-F438-79F0-AA65-49993ED7731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883914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1C8878D2-5F52-FB5F-1AB3-9B2890B9D37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64271" y="1436914"/>
            <a:ext cx="3883914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A1B743B8-B337-DF2F-F23E-78A4F245BB4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764271" y="893352"/>
            <a:ext cx="3883914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 spc="-50" baseline="0">
                <a:solidFill>
                  <a:srgbClr val="005CB9"/>
                </a:solidFill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B608399D-3543-BD65-D10D-1BC91FE8273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883914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0" spc="-50" baseline="0">
                <a:solidFill>
                  <a:srgbClr val="005CB9"/>
                </a:solidFill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C25133E-54DF-AE14-E142-756E168552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47C39E2-634D-C778-9F91-838D1D1852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9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latin typeface="Bahnschrift" panose="020B0502040204020203" pitchFamily="34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</p:spTree>
    <p:extLst>
      <p:ext uri="{BB962C8B-B14F-4D97-AF65-F5344CB8AC3E}">
        <p14:creationId xmlns:p14="http://schemas.microsoft.com/office/powerpoint/2010/main" val="320952038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&amp;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18E0B7B-5E0C-4FD4-2DBD-F30EB7D95E92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969084"/>
              </a:gs>
              <a:gs pos="46000">
                <a:srgbClr val="797364"/>
              </a:gs>
              <a:gs pos="100000">
                <a:srgbClr val="504A3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85913DE3-BF4D-7B7C-B4BE-A5B331CBA1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892CFA66-9998-294E-BC42-F053998EC7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33273" y="2296069"/>
            <a:ext cx="5060191" cy="315302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0A180E4-88CD-2F1B-D487-DB9A85481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23" y="1897580"/>
            <a:ext cx="7678348" cy="137051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4000" b="1" i="0" spc="-100" baseline="0">
                <a:solidFill>
                  <a:srgbClr val="F8F8F7"/>
                </a:solidFill>
                <a:latin typeface="Avenir Heavy" panose="02000503020000020003" pitchFamily="2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3D8A851-73A8-C258-823C-767053C7C1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423" y="3421383"/>
            <a:ext cx="7678348" cy="89026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b="0" i="0" spc="-50" baseline="0">
                <a:solidFill>
                  <a:srgbClr val="C3DA71"/>
                </a:solidFill>
                <a:latin typeface="Avenir Book" panose="02000503020000020003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sub-title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80E37D6-CF1F-C90A-76D7-0BB19E6A2A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64612" y="-303985"/>
            <a:ext cx="2693841" cy="600146"/>
          </a:xfrm>
          <a:prstGeom prst="roundRect">
            <a:avLst>
              <a:gd name="adj" fmla="val 4501"/>
            </a:avLst>
          </a:prstGeom>
          <a:solidFill>
            <a:schemeClr val="tx2"/>
          </a:solidFill>
        </p:spPr>
        <p:txBody>
          <a:bodyPr wrap="none" lIns="182880" rIns="182880" anchor="b">
            <a:spAutoFit/>
          </a:bodyPr>
          <a:lstStyle>
            <a:lvl1pPr marL="0" indent="0" algn="ctr">
              <a:buNone/>
              <a:defRPr sz="900" b="0" i="0" spc="250" baseline="0">
                <a:solidFill>
                  <a:srgbClr val="F8F5F1"/>
                </a:solidFill>
                <a:latin typeface="Avenir Light" panose="020B0402020203020204" pitchFamily="34" charset="77"/>
              </a:defRPr>
            </a:lvl1pPr>
          </a:lstStyle>
          <a:p>
            <a:pPr lvl="0"/>
            <a:endParaRPr lang="en-US"/>
          </a:p>
          <a:p>
            <a:pPr lvl="0"/>
            <a:r>
              <a:rPr lang="en-US"/>
              <a:t>ENTER SECTION TITLE HERE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D2D2692-EB99-0F1D-24D8-43F1F94E9ED5}"/>
              </a:ext>
            </a:extLst>
          </p:cNvPr>
          <p:cNvGrpSpPr/>
          <p:nvPr userDrawn="1"/>
        </p:nvGrpSpPr>
        <p:grpSpPr>
          <a:xfrm>
            <a:off x="828189" y="1168784"/>
            <a:ext cx="1272912" cy="234571"/>
            <a:chOff x="828189" y="1168784"/>
            <a:chExt cx="1272912" cy="234571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030405D-F68A-A0A5-455C-6E6C8F266220}"/>
                </a:ext>
              </a:extLst>
            </p:cNvPr>
            <p:cNvSpPr/>
            <p:nvPr/>
          </p:nvSpPr>
          <p:spPr>
            <a:xfrm>
              <a:off x="828189" y="1168844"/>
              <a:ext cx="271132" cy="234451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D8B7CBF-D620-6F03-1331-7548150CE49B}"/>
                </a:ext>
              </a:extLst>
            </p:cNvPr>
            <p:cNvSpPr/>
            <p:nvPr/>
          </p:nvSpPr>
          <p:spPr>
            <a:xfrm>
              <a:off x="1124008" y="1168844"/>
              <a:ext cx="336862" cy="234511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4E73077B-76E5-D30A-7DDF-1F49FDDD89D4}"/>
                </a:ext>
              </a:extLst>
            </p:cNvPr>
            <p:cNvSpPr/>
            <p:nvPr/>
          </p:nvSpPr>
          <p:spPr>
            <a:xfrm>
              <a:off x="1480643" y="1168784"/>
              <a:ext cx="275086" cy="234511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5227469-B8D2-2F62-38AF-3BDBCD117C39}"/>
                </a:ext>
              </a:extLst>
            </p:cNvPr>
            <p:cNvSpPr/>
            <p:nvPr/>
          </p:nvSpPr>
          <p:spPr>
            <a:xfrm>
              <a:off x="1783113" y="1168844"/>
              <a:ext cx="317988" cy="234451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22050EC-A924-FAC6-FE40-5395B49B0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FFEF2">
                    <a:alpha val="50000"/>
                  </a:srgb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BBE541-8349-197D-C669-B0C7FD3D2C7A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FFEF2">
                    <a:alpha val="49944"/>
                  </a:srgb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rgbClr val="FFFEF2">
                  <a:alpha val="49944"/>
                </a:srgb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5148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EC8EF33-D91E-8E9D-CACC-633476E49432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969084"/>
              </a:gs>
              <a:gs pos="46000">
                <a:srgbClr val="797364"/>
              </a:gs>
              <a:gs pos="100000">
                <a:srgbClr val="504A3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F118E1CB-293C-ABE4-ABA2-D1209E4E15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A91AB9C-4696-2B56-5A68-06C99776D6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00040" y="3492346"/>
            <a:ext cx="3009198" cy="2222653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43A98808-4A2D-3481-3D91-27BE5A60298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8" y="940804"/>
            <a:ext cx="8141833" cy="424238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20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DBFFE1-F0AF-CB1D-F1D3-84201AAE86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8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solidFill>
                  <a:srgbClr val="F8F8F7"/>
                </a:solidFill>
                <a:latin typeface="Avenir Medium" panose="02000503020000020003" pitchFamily="2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211A20F-DC8D-C999-02D5-ADCA6B90D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FFEF2">
                    <a:alpha val="50000"/>
                  </a:srgb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63D516-563B-BB6A-6AEA-D5349CF833B3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FFEF2">
                    <a:alpha val="49944"/>
                  </a:srgb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rgbClr val="FFFEF2">
                  <a:alpha val="49944"/>
                </a:srgb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424F886-7D49-CD40-A2FE-B33A4044128D}"/>
              </a:ext>
            </a:extLst>
          </p:cNvPr>
          <p:cNvGrpSpPr/>
          <p:nvPr userDrawn="1"/>
        </p:nvGrpSpPr>
        <p:grpSpPr>
          <a:xfrm>
            <a:off x="7847915" y="385528"/>
            <a:ext cx="799695" cy="147367"/>
            <a:chOff x="828189" y="1168784"/>
            <a:chExt cx="1272912" cy="234571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DA154E15-A0A3-7A3B-FB35-22A07748373C}"/>
                </a:ext>
              </a:extLst>
            </p:cNvPr>
            <p:cNvSpPr/>
            <p:nvPr/>
          </p:nvSpPr>
          <p:spPr>
            <a:xfrm>
              <a:off x="828189" y="1168844"/>
              <a:ext cx="271132" cy="234451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C8C1C844-42E1-DB48-014C-49CE7E2C3A1B}"/>
                </a:ext>
              </a:extLst>
            </p:cNvPr>
            <p:cNvSpPr/>
            <p:nvPr/>
          </p:nvSpPr>
          <p:spPr>
            <a:xfrm>
              <a:off x="1124008" y="1168844"/>
              <a:ext cx="336862" cy="234511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9EBAF2AF-4EB0-9387-5908-4DDF7E9514D8}"/>
                </a:ext>
              </a:extLst>
            </p:cNvPr>
            <p:cNvSpPr/>
            <p:nvPr/>
          </p:nvSpPr>
          <p:spPr>
            <a:xfrm>
              <a:off x="1480643" y="1168784"/>
              <a:ext cx="275086" cy="234511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2BFC5114-9717-E3F9-0A75-123FB96276F7}"/>
                </a:ext>
              </a:extLst>
            </p:cNvPr>
            <p:cNvSpPr/>
            <p:nvPr/>
          </p:nvSpPr>
          <p:spPr>
            <a:xfrm>
              <a:off x="1783113" y="1168844"/>
              <a:ext cx="317988" cy="234451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367769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8042466-82C3-6559-C88C-12C416AC3E3F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969084"/>
              </a:gs>
              <a:gs pos="46000">
                <a:srgbClr val="797364"/>
              </a:gs>
              <a:gs pos="100000">
                <a:srgbClr val="504A3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FE4C52B8-2A91-FD17-ED2F-7E311046DD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7B03AB4-F72F-A8F4-9064-2A72EC0E9A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00040" y="3492346"/>
            <a:ext cx="3009198" cy="2222653"/>
          </a:xfrm>
          <a:prstGeom prst="rect">
            <a:avLst/>
          </a:prstGeom>
        </p:spPr>
      </p:pic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96D6F140-FFE7-2E64-3F82-2FA5B026965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940805"/>
            <a:ext cx="3883914" cy="4242384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20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C33EF975-39E1-A9C8-8685-F8EDB465EB7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64271" y="940805"/>
            <a:ext cx="3883914" cy="4242384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20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A80F21-A8BC-A44D-0AB9-CB06FFACC5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8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solidFill>
                  <a:srgbClr val="F8F8F7"/>
                </a:solidFill>
                <a:latin typeface="Avenir Medium" panose="02000503020000020003" pitchFamily="2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EB7437-EE3C-9E0F-4548-5DB3F657F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FFEF2">
                    <a:alpha val="50000"/>
                  </a:srgb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E64583-B1DA-3886-611A-E6199812C28D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FFEF2">
                    <a:alpha val="49944"/>
                  </a:srgb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rgbClr val="FFFEF2">
                  <a:alpha val="49944"/>
                </a:srgb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D18D2D2-0CA3-FF91-B8BE-BFBEF8F025B1}"/>
              </a:ext>
            </a:extLst>
          </p:cNvPr>
          <p:cNvGrpSpPr/>
          <p:nvPr userDrawn="1"/>
        </p:nvGrpSpPr>
        <p:grpSpPr>
          <a:xfrm>
            <a:off x="7847915" y="385528"/>
            <a:ext cx="799695" cy="147367"/>
            <a:chOff x="828189" y="1168784"/>
            <a:chExt cx="1272912" cy="234571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C186CCF-6843-80F4-59DD-8A31D78889F6}"/>
                </a:ext>
              </a:extLst>
            </p:cNvPr>
            <p:cNvSpPr/>
            <p:nvPr/>
          </p:nvSpPr>
          <p:spPr>
            <a:xfrm>
              <a:off x="828189" y="1168844"/>
              <a:ext cx="271132" cy="234451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2625CB8-9CA4-24CF-2FC0-BA9627B7A386}"/>
                </a:ext>
              </a:extLst>
            </p:cNvPr>
            <p:cNvSpPr/>
            <p:nvPr/>
          </p:nvSpPr>
          <p:spPr>
            <a:xfrm>
              <a:off x="1124008" y="1168844"/>
              <a:ext cx="336862" cy="234511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7376E8B-AA32-E01E-CAB8-4640041F08B1}"/>
                </a:ext>
              </a:extLst>
            </p:cNvPr>
            <p:cNvSpPr/>
            <p:nvPr/>
          </p:nvSpPr>
          <p:spPr>
            <a:xfrm>
              <a:off x="1480643" y="1168784"/>
              <a:ext cx="275086" cy="234511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C1419B2-9AD3-2B13-33F6-0B01E1AAA698}"/>
                </a:ext>
              </a:extLst>
            </p:cNvPr>
            <p:cNvSpPr/>
            <p:nvPr/>
          </p:nvSpPr>
          <p:spPr>
            <a:xfrm>
              <a:off x="1783113" y="1168844"/>
              <a:ext cx="317988" cy="234451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963165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26791EB-945F-C84F-98E1-AAF6AD89D945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969084"/>
              </a:gs>
              <a:gs pos="46000">
                <a:srgbClr val="797364"/>
              </a:gs>
              <a:gs pos="100000">
                <a:srgbClr val="504A3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A6CA7FF4-8B4E-F1F3-2297-3F03874D4D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EB685E8E-E123-1BAA-E0B1-BA04FC17C5B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00040" y="3492346"/>
            <a:ext cx="3009198" cy="2222653"/>
          </a:xfrm>
          <a:prstGeom prst="rect">
            <a:avLst/>
          </a:prstGeom>
        </p:spPr>
      </p:pic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26E6AF89-F438-79F0-AA65-49993ED7731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883914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1C8878D2-5F52-FB5F-1AB3-9B2890B9D37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64271" y="1436914"/>
            <a:ext cx="3883914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A1B743B8-B337-DF2F-F23E-78A4F245BB4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764271" y="893352"/>
            <a:ext cx="3883914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spc="-50" baseline="0">
                <a:solidFill>
                  <a:srgbClr val="C3DA71"/>
                </a:solidFill>
                <a:latin typeface="Avenir Heavy" panose="02000503020000020003" pitchFamily="2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B608399D-3543-BD65-D10D-1BC91FE8273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883914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spc="-50" baseline="0">
                <a:solidFill>
                  <a:srgbClr val="C3DA71"/>
                </a:solidFill>
                <a:latin typeface="Avenir Heavy" panose="02000503020000020003" pitchFamily="2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9AF8A4-0F48-E5DE-43A4-5A3A9D4AD6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8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solidFill>
                  <a:srgbClr val="F8F8F7"/>
                </a:solidFill>
                <a:latin typeface="Avenir Medium" panose="02000503020000020003" pitchFamily="2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9D3073-3182-A3DD-4C8A-D43437AA6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FFEF2">
                    <a:alpha val="50000"/>
                  </a:srgb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AFDAE7-ED6B-0278-A6A2-E96E6D056273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FFEF2">
                    <a:alpha val="49944"/>
                  </a:srgb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rgbClr val="FFFEF2">
                  <a:alpha val="49944"/>
                </a:srgb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37E4F1-3DAC-2507-B935-EF831C0496F6}"/>
              </a:ext>
            </a:extLst>
          </p:cNvPr>
          <p:cNvGrpSpPr/>
          <p:nvPr userDrawn="1"/>
        </p:nvGrpSpPr>
        <p:grpSpPr>
          <a:xfrm>
            <a:off x="7847915" y="385528"/>
            <a:ext cx="799695" cy="147367"/>
            <a:chOff x="828189" y="1168784"/>
            <a:chExt cx="1272912" cy="234571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9BC923B-2B10-47B5-6D80-E98339F25926}"/>
                </a:ext>
              </a:extLst>
            </p:cNvPr>
            <p:cNvSpPr/>
            <p:nvPr/>
          </p:nvSpPr>
          <p:spPr>
            <a:xfrm>
              <a:off x="828189" y="1168844"/>
              <a:ext cx="271132" cy="234451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8B87D4E-4A53-FE8F-05CE-931B8A3DD3C9}"/>
                </a:ext>
              </a:extLst>
            </p:cNvPr>
            <p:cNvSpPr/>
            <p:nvPr/>
          </p:nvSpPr>
          <p:spPr>
            <a:xfrm>
              <a:off x="1124008" y="1168844"/>
              <a:ext cx="336862" cy="234511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6E735F6-4C74-C027-0EC5-7603FEC17CE8}"/>
                </a:ext>
              </a:extLst>
            </p:cNvPr>
            <p:cNvSpPr/>
            <p:nvPr/>
          </p:nvSpPr>
          <p:spPr>
            <a:xfrm>
              <a:off x="1480643" y="1168784"/>
              <a:ext cx="275086" cy="234511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CC5BD1C-8650-057C-A7B5-C2EA047FE9FD}"/>
                </a:ext>
              </a:extLst>
            </p:cNvPr>
            <p:cNvSpPr/>
            <p:nvPr/>
          </p:nvSpPr>
          <p:spPr>
            <a:xfrm>
              <a:off x="1783113" y="1168844"/>
              <a:ext cx="317988" cy="234451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7386444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560927-0D93-A0AA-0166-0E1484C1398D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969084"/>
              </a:gs>
              <a:gs pos="46000">
                <a:srgbClr val="797364"/>
              </a:gs>
              <a:gs pos="100000">
                <a:srgbClr val="504A3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977C8C0D-3A13-7CDD-8980-0D403B7863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F716DB4E-F74B-C488-5ED5-1139505A8E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00040" y="3492346"/>
            <a:ext cx="3009198" cy="2222653"/>
          </a:xfrm>
          <a:prstGeom prst="rect">
            <a:avLst/>
          </a:prstGeom>
        </p:spPr>
      </p:pic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D2407159-D7E0-D134-7B36-BBB10B968B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073240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9F5DB098-58A5-8414-6732-A5D58C766C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073240" cy="429763"/>
          </a:xfrm>
        </p:spPr>
        <p:txBody>
          <a:bodyPr anchor="b"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buNone/>
              <a:defRPr sz="2000" b="1" i="0" spc="-50" baseline="0">
                <a:solidFill>
                  <a:srgbClr val="F8F8F7"/>
                </a:solidFill>
                <a:latin typeface="Avenir Heavy" panose="02000503020000020003" pitchFamily="2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833CE596-E6C2-5C1A-2A97-19CC4AC76C5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879850" y="984250"/>
            <a:ext cx="4758371" cy="419893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FE52CA1-F485-F735-EE46-4B92A8ED8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FFEF2">
                    <a:alpha val="50000"/>
                  </a:srgb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D9A81D-B21B-0C58-952B-E01F7F261BA0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FFEF2">
                    <a:alpha val="49944"/>
                  </a:srgb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rgbClr val="FFFEF2">
                  <a:alpha val="49944"/>
                </a:srgb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6D97E61-AC67-79AF-78CE-A76B707A2C66}"/>
              </a:ext>
            </a:extLst>
          </p:cNvPr>
          <p:cNvGrpSpPr/>
          <p:nvPr userDrawn="1"/>
        </p:nvGrpSpPr>
        <p:grpSpPr>
          <a:xfrm>
            <a:off x="7847915" y="385528"/>
            <a:ext cx="799695" cy="147367"/>
            <a:chOff x="828189" y="1168784"/>
            <a:chExt cx="1272912" cy="23457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58C266E-98E2-EE04-2529-0FB463B0BFD8}"/>
                </a:ext>
              </a:extLst>
            </p:cNvPr>
            <p:cNvSpPr/>
            <p:nvPr/>
          </p:nvSpPr>
          <p:spPr>
            <a:xfrm>
              <a:off x="828189" y="1168844"/>
              <a:ext cx="271132" cy="234451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41A16E5-5A92-B9E9-B262-65375047DC4F}"/>
                </a:ext>
              </a:extLst>
            </p:cNvPr>
            <p:cNvSpPr/>
            <p:nvPr/>
          </p:nvSpPr>
          <p:spPr>
            <a:xfrm>
              <a:off x="1124008" y="1168844"/>
              <a:ext cx="336862" cy="234511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F7EC2859-71A0-36EF-614E-46400ABA17C6}"/>
                </a:ext>
              </a:extLst>
            </p:cNvPr>
            <p:cNvSpPr/>
            <p:nvPr/>
          </p:nvSpPr>
          <p:spPr>
            <a:xfrm>
              <a:off x="1480643" y="1168784"/>
              <a:ext cx="275086" cy="234511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4FFA0C6B-CA9F-B809-B2C7-7669EF3349E6}"/>
                </a:ext>
              </a:extLst>
            </p:cNvPr>
            <p:cNvSpPr/>
            <p:nvPr/>
          </p:nvSpPr>
          <p:spPr>
            <a:xfrm>
              <a:off x="1783113" y="1168844"/>
              <a:ext cx="317988" cy="234451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2554658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4417DBF-4E5B-43A9-FD60-9488BCCC192D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969084"/>
              </a:gs>
              <a:gs pos="46000">
                <a:srgbClr val="797364"/>
              </a:gs>
              <a:gs pos="100000">
                <a:srgbClr val="504A3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9518EC1D-EEC3-7A3A-1995-86706B721C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BC89B977-8FB5-4F2D-44F7-0BB342776C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00040" y="3492346"/>
            <a:ext cx="3009198" cy="2222653"/>
          </a:xfrm>
          <a:prstGeom prst="rect">
            <a:avLst/>
          </a:prstGeom>
        </p:spPr>
      </p:pic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D2407159-D7E0-D134-7B36-BBB10B968B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073240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9F5DB098-58A5-8414-6732-A5D58C766C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073240" cy="429763"/>
          </a:xfrm>
        </p:spPr>
        <p:txBody>
          <a:bodyPr anchor="b"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buNone/>
              <a:defRPr sz="2000" b="1" i="0" spc="-50" baseline="0">
                <a:solidFill>
                  <a:srgbClr val="F8F8F7"/>
                </a:solidFill>
                <a:latin typeface="Avenir Heavy" panose="02000503020000020003" pitchFamily="2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A95277-99B8-E7A7-7158-0248B41ED57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879217" y="973093"/>
            <a:ext cx="4758371" cy="4210091"/>
          </a:xfrm>
        </p:spPr>
        <p:txBody>
          <a:bodyPr/>
          <a:lstStyle>
            <a:lvl1pPr>
              <a:defRPr b="0" i="0">
                <a:solidFill>
                  <a:srgbClr val="F8F8F7"/>
                </a:solidFill>
                <a:latin typeface="Avenir Book" panose="02000503020000020003" pitchFamily="2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2950779-310F-7625-E54A-6061754F1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FFEF2">
                    <a:alpha val="50000"/>
                  </a:srgb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4C75DB-A821-CBE4-BED0-73A95771D2CE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FFEF2">
                    <a:alpha val="49944"/>
                  </a:srgb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rgbClr val="FFFEF2">
                  <a:alpha val="49944"/>
                </a:srgb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35D9928-06C2-2A4A-74FA-6A56654FFF30}"/>
              </a:ext>
            </a:extLst>
          </p:cNvPr>
          <p:cNvGrpSpPr/>
          <p:nvPr userDrawn="1"/>
        </p:nvGrpSpPr>
        <p:grpSpPr>
          <a:xfrm>
            <a:off x="7847915" y="385528"/>
            <a:ext cx="799695" cy="147367"/>
            <a:chOff x="828189" y="1168784"/>
            <a:chExt cx="1272912" cy="234571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98E17AC5-2584-A83D-9981-A1EB1AF8AB90}"/>
                </a:ext>
              </a:extLst>
            </p:cNvPr>
            <p:cNvSpPr/>
            <p:nvPr/>
          </p:nvSpPr>
          <p:spPr>
            <a:xfrm>
              <a:off x="828189" y="1168844"/>
              <a:ext cx="271132" cy="234451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A71FBC64-402F-83CF-2E41-A1D2AE5D3D3D}"/>
                </a:ext>
              </a:extLst>
            </p:cNvPr>
            <p:cNvSpPr/>
            <p:nvPr/>
          </p:nvSpPr>
          <p:spPr>
            <a:xfrm>
              <a:off x="1124008" y="1168844"/>
              <a:ext cx="336862" cy="234511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0CCF406-1961-577F-B890-F4419D3D5849}"/>
                </a:ext>
              </a:extLst>
            </p:cNvPr>
            <p:cNvSpPr/>
            <p:nvPr/>
          </p:nvSpPr>
          <p:spPr>
            <a:xfrm>
              <a:off x="1480643" y="1168784"/>
              <a:ext cx="275086" cy="234511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F7403FDC-D396-1232-4137-E1B9EDAA32FE}"/>
                </a:ext>
              </a:extLst>
            </p:cNvPr>
            <p:cNvSpPr/>
            <p:nvPr/>
          </p:nvSpPr>
          <p:spPr>
            <a:xfrm>
              <a:off x="1783113" y="1168844"/>
              <a:ext cx="317988" cy="234451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3610224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FDA2D11-0B3D-D64D-1F01-062255181514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969084"/>
              </a:gs>
              <a:gs pos="46000">
                <a:srgbClr val="797364"/>
              </a:gs>
              <a:gs pos="100000">
                <a:srgbClr val="504A3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A02EC35E-BFE8-6C12-D993-F4E60AC10C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EDDB66B-E5E3-2C75-DE0E-1DEC1BA73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FFEF2">
                    <a:alpha val="50000"/>
                  </a:srgb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485DBC-6B91-62F7-7223-91149404BF0F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FFEF2">
                    <a:alpha val="49944"/>
                  </a:srgb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rgbClr val="FFFEF2">
                  <a:alpha val="49944"/>
                </a:srgb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7537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t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B445911-17CE-A939-A65B-C41428CBD60C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969084"/>
              </a:gs>
              <a:gs pos="46000">
                <a:srgbClr val="797364"/>
              </a:gs>
              <a:gs pos="100000">
                <a:srgbClr val="504A3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FF5CE434-C9A1-102E-692C-6C95AF6328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0"/>
            <a:ext cx="9144000" cy="571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58346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74853EA-5179-BE12-4D3F-1B1E26D66C8B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969084"/>
              </a:gs>
              <a:gs pos="46000">
                <a:srgbClr val="797364"/>
              </a:gs>
              <a:gs pos="100000">
                <a:srgbClr val="504A3F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594C32EA-2277-4E8D-A7C6-688BF7C953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1"/>
          <a:stretch>
            <a:fillRect/>
          </a:stretch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1" i="0" spc="-100" baseline="0">
                <a:solidFill>
                  <a:srgbClr val="F8F8F7"/>
                </a:solidFill>
                <a:latin typeface="Avenir Heavy" panose="02000503020000020003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5DC44ECC-36CF-3A8D-5CDF-90EFE6A4D7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86304" y="438987"/>
            <a:ext cx="8040564" cy="5010107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A264D24-1571-6D82-485C-32BE5A640043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1770"/>
            </a:avLst>
          </a:prstGeom>
          <a:solidFill>
            <a:srgbClr val="16161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DCB3D9A-DFCD-859B-3625-CCC49F2FCD98}"/>
              </a:ext>
            </a:extLst>
          </p:cNvPr>
          <p:cNvGrpSpPr/>
          <p:nvPr userDrawn="1"/>
        </p:nvGrpSpPr>
        <p:grpSpPr>
          <a:xfrm>
            <a:off x="4182364" y="247170"/>
            <a:ext cx="800100" cy="147442"/>
            <a:chOff x="4182364" y="247170"/>
            <a:chExt cx="800100" cy="147442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DF90C7A6-1F6E-C93A-0B00-E891F03ADCA3}"/>
                </a:ext>
              </a:extLst>
            </p:cNvPr>
            <p:cNvSpPr/>
            <p:nvPr/>
          </p:nvSpPr>
          <p:spPr>
            <a:xfrm>
              <a:off x="4182364" y="247208"/>
              <a:ext cx="170422" cy="147367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F9F9F8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5C0AB10-805C-AF32-0C6F-45646ECDAD93}"/>
                </a:ext>
              </a:extLst>
            </p:cNvPr>
            <p:cNvSpPr/>
            <p:nvPr/>
          </p:nvSpPr>
          <p:spPr>
            <a:xfrm>
              <a:off x="4368303" y="247208"/>
              <a:ext cx="211738" cy="147404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F9F9F8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9BE5289-F3EE-A198-9119-9F1B2A37231D}"/>
                </a:ext>
              </a:extLst>
            </p:cNvPr>
            <p:cNvSpPr/>
            <p:nvPr/>
          </p:nvSpPr>
          <p:spPr>
            <a:xfrm>
              <a:off x="4592470" y="247170"/>
              <a:ext cx="172908" cy="147404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F9F9F8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B05C0C1-89D9-7681-0D04-1DE76B6F1F3E}"/>
                </a:ext>
              </a:extLst>
            </p:cNvPr>
            <p:cNvSpPr/>
            <p:nvPr/>
          </p:nvSpPr>
          <p:spPr>
            <a:xfrm>
              <a:off x="4782590" y="247208"/>
              <a:ext cx="199874" cy="147367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27B70C8-8AED-0EA0-B109-E4E26BA49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FFEF2">
                    <a:alpha val="50000"/>
                  </a:srgb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29CC7B-7A30-5F48-FC0C-4F3695176ECF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FFEF2">
                    <a:alpha val="49944"/>
                  </a:srgb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rgbClr val="FFFEF2">
                  <a:alpha val="49944"/>
                </a:srgb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35089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432B0B-9CBD-BA5B-1546-82BD35AD8004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E44D37"/>
              </a:gs>
              <a:gs pos="46000">
                <a:srgbClr val="A51D23"/>
              </a:gs>
              <a:gs pos="100000">
                <a:srgbClr val="721519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71DF0A9-A81B-F4CD-3439-C416AD7B40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1" b="7031"/>
          <a:stretch/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C43086E3-2BCE-B74B-5FCD-B4E0D3DCBEA5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1770"/>
            </a:avLst>
          </a:prstGeom>
          <a:solidFill>
            <a:srgbClr val="FFFE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3108D8D-6C1B-E8DE-733C-1C49487C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FFEF2">
                    <a:alpha val="50000"/>
                  </a:srgb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01E5B7-6BAD-398A-6FBF-1D7821DF8001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FFEF2">
                    <a:alpha val="50000"/>
                  </a:srgb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rgbClr val="FFFEF2">
                  <a:alpha val="50000"/>
                </a:srgb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1" i="0" spc="-100" baseline="0">
                <a:solidFill>
                  <a:srgbClr val="F8F8F7"/>
                </a:solidFill>
                <a:latin typeface="Avenir Heavy" panose="02000503020000020003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B754C1DA-E99D-F0CB-C870-3F7D5D4B05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986304" y="438987"/>
            <a:ext cx="8040564" cy="5010106"/>
          </a:xfrm>
          <a:prstGeom prst="rect">
            <a:avLst/>
          </a:prstGeom>
        </p:spPr>
      </p:pic>
      <p:grpSp>
        <p:nvGrpSpPr>
          <p:cNvPr id="8" name="Graphic 6">
            <a:extLst>
              <a:ext uri="{FF2B5EF4-FFF2-40B4-BE49-F238E27FC236}">
                <a16:creationId xmlns:a16="http://schemas.microsoft.com/office/drawing/2014/main" id="{B04B4FE0-1DB9-5277-2A74-14B8FAAD19E2}"/>
              </a:ext>
            </a:extLst>
          </p:cNvPr>
          <p:cNvGrpSpPr/>
          <p:nvPr userDrawn="1"/>
        </p:nvGrpSpPr>
        <p:grpSpPr>
          <a:xfrm>
            <a:off x="4182363" y="249240"/>
            <a:ext cx="800101" cy="147442"/>
            <a:chOff x="5237815" y="1129913"/>
            <a:chExt cx="2019576" cy="372165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A586F0C-5733-1135-F1B2-52E5290B61C0}"/>
                </a:ext>
              </a:extLst>
            </p:cNvPr>
            <p:cNvSpPr/>
            <p:nvPr/>
          </p:nvSpPr>
          <p:spPr>
            <a:xfrm>
              <a:off x="5237815" y="1130008"/>
              <a:ext cx="430172" cy="371975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ED08F0C-2B65-196E-488B-87AB82928D4C}"/>
                </a:ext>
              </a:extLst>
            </p:cNvPr>
            <p:cNvSpPr/>
            <p:nvPr/>
          </p:nvSpPr>
          <p:spPr>
            <a:xfrm>
              <a:off x="5707155" y="1130008"/>
              <a:ext cx="534459" cy="372070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D3DE157-055C-6537-E113-156083CE00A2}"/>
                </a:ext>
              </a:extLst>
            </p:cNvPr>
            <p:cNvSpPr/>
            <p:nvPr/>
          </p:nvSpPr>
          <p:spPr>
            <a:xfrm>
              <a:off x="6272986" y="1129913"/>
              <a:ext cx="436446" cy="372070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C2A4E72C-FFB8-BEEE-831E-65D3E0425D1A}"/>
                </a:ext>
              </a:extLst>
            </p:cNvPr>
            <p:cNvSpPr/>
            <p:nvPr/>
          </p:nvSpPr>
          <p:spPr>
            <a:xfrm>
              <a:off x="6752879" y="1130008"/>
              <a:ext cx="504513" cy="371975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05324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surface with black lines&#10;&#10;AI-generated content may be incorrect.">
            <a:extLst>
              <a:ext uri="{FF2B5EF4-FFF2-40B4-BE49-F238E27FC236}">
                <a16:creationId xmlns:a16="http://schemas.microsoft.com/office/drawing/2014/main" id="{C879DC4D-0292-77DF-8267-4B219F6FFA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8CFABD9-8557-D7F1-630C-B30BBCDE6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latin typeface="Bahnschrift Light" panose="020B0502040204020203" pitchFamily="34" charset="0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D2407159-D7E0-D134-7B36-BBB10B968B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073240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9F5DB098-58A5-8414-6732-A5D58C766C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073240" cy="429763"/>
          </a:xfrm>
        </p:spPr>
        <p:txBody>
          <a:bodyPr anchor="b">
            <a:normAutofit/>
          </a:bodyPr>
          <a:lstStyle>
            <a:lvl1pPr marL="0" indent="0">
              <a:lnSpc>
                <a:spcPct val="80000"/>
              </a:lnSpc>
              <a:spcAft>
                <a:spcPts val="600"/>
              </a:spcAft>
              <a:buNone/>
              <a:defRPr sz="2000" b="0" i="0" spc="-50" baseline="0">
                <a:latin typeface="Bahnschrift" panose="020B0502040204020203" pitchFamily="34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833CE596-E6C2-5C1A-2A97-19CC4AC76C5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879850" y="984250"/>
            <a:ext cx="4758371" cy="419893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latin typeface="Bahnschrift Light" panose="020B0502040204020203" pitchFamily="34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1832F3-FEC5-E0E6-CF9E-080D21049AFA}"/>
              </a:ext>
            </a:extLst>
          </p:cNvPr>
          <p:cNvSpPr txBox="1"/>
          <p:nvPr userDrawn="1"/>
        </p:nvSpPr>
        <p:spPr>
          <a:xfrm>
            <a:off x="137414" y="5341372"/>
            <a:ext cx="889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chemeClr val="tx2">
                    <a:lumMod val="50000"/>
                    <a:lumOff val="50000"/>
                  </a:schemeClr>
                </a:solidFill>
                <a:latin typeface="Bahnschrift Light" panose="020B0502040204020203" pitchFamily="34" charset="0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AAON, Inc. and authorized sales channel partners. Unauthorized duplication or dissemination is prohibited.</a:t>
            </a:r>
            <a:endParaRPr lang="en-US" sz="800" b="0" i="0">
              <a:solidFill>
                <a:schemeClr val="tx2">
                  <a:lumMod val="50000"/>
                  <a:lumOff val="50000"/>
                </a:schemeClr>
              </a:solidFill>
              <a:latin typeface="Bahnschrift Light" panose="020B0502040204020203" pitchFamily="34" charset="0"/>
              <a:ea typeface="Helvetica Neue" charset="0"/>
              <a:cs typeface="Helvetica Neue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5FBDC77-501F-8DE8-C2E4-D18EA7ECD4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47511" y="311183"/>
            <a:ext cx="800100" cy="2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27456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4F67EF9-C1FC-D675-7048-D482ECDB84B0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E44D37"/>
              </a:gs>
              <a:gs pos="46000">
                <a:srgbClr val="A51D23"/>
              </a:gs>
              <a:gs pos="100000">
                <a:srgbClr val="721519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426D27-C3DF-D1C7-3D2A-C46D39E5B5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1" b="7031"/>
          <a:stretch/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8A5A921-47A3-C9AA-FEA4-9E823F570B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986304" y="438987"/>
            <a:ext cx="8040564" cy="5010106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ADF7D034-E19F-AE23-C49D-E94EA0A40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678" y="1674224"/>
            <a:ext cx="7454645" cy="2366553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spcAft>
                <a:spcPts val="800"/>
              </a:spcAft>
              <a:defRPr sz="4000" b="1" i="0" spc="-100" baseline="0">
                <a:solidFill>
                  <a:srgbClr val="F8F8F7"/>
                </a:solidFill>
                <a:latin typeface="Avenir Heavy" panose="02000503020000020003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DA7AA23-FE1D-0FFF-067B-DF0B1D6BCCE1}"/>
              </a:ext>
            </a:extLst>
          </p:cNvPr>
          <p:cNvSpPr/>
          <p:nvPr userDrawn="1"/>
        </p:nvSpPr>
        <p:spPr>
          <a:xfrm>
            <a:off x="3794747" y="-165697"/>
            <a:ext cx="1554507" cy="807481"/>
          </a:xfrm>
          <a:prstGeom prst="roundRect">
            <a:avLst>
              <a:gd name="adj" fmla="val 1770"/>
            </a:avLst>
          </a:prstGeom>
          <a:solidFill>
            <a:srgbClr val="FFFE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aphic 6">
            <a:extLst>
              <a:ext uri="{FF2B5EF4-FFF2-40B4-BE49-F238E27FC236}">
                <a16:creationId xmlns:a16="http://schemas.microsoft.com/office/drawing/2014/main" id="{F65F8045-A2A2-CC51-17DD-48ABF6334026}"/>
              </a:ext>
            </a:extLst>
          </p:cNvPr>
          <p:cNvGrpSpPr/>
          <p:nvPr userDrawn="1"/>
        </p:nvGrpSpPr>
        <p:grpSpPr>
          <a:xfrm>
            <a:off x="4182363" y="249240"/>
            <a:ext cx="800101" cy="147442"/>
            <a:chOff x="5237815" y="1129913"/>
            <a:chExt cx="2019576" cy="372165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B5F09354-4001-363B-A802-1C9A66B17EE6}"/>
                </a:ext>
              </a:extLst>
            </p:cNvPr>
            <p:cNvSpPr/>
            <p:nvPr/>
          </p:nvSpPr>
          <p:spPr>
            <a:xfrm>
              <a:off x="5237815" y="1130008"/>
              <a:ext cx="430172" cy="371975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72E60C4F-9DBF-2473-19A3-CBA5FD184C43}"/>
                </a:ext>
              </a:extLst>
            </p:cNvPr>
            <p:cNvSpPr/>
            <p:nvPr/>
          </p:nvSpPr>
          <p:spPr>
            <a:xfrm>
              <a:off x="5707155" y="1130008"/>
              <a:ext cx="534459" cy="372070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FF2CE1C2-DBD8-B574-975E-CB7BF370164D}"/>
                </a:ext>
              </a:extLst>
            </p:cNvPr>
            <p:cNvSpPr/>
            <p:nvPr/>
          </p:nvSpPr>
          <p:spPr>
            <a:xfrm>
              <a:off x="6272986" y="1129913"/>
              <a:ext cx="436446" cy="372070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222222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87DEF07-81B6-6C01-9623-5B92EBBE394D}"/>
                </a:ext>
              </a:extLst>
            </p:cNvPr>
            <p:cNvSpPr/>
            <p:nvPr/>
          </p:nvSpPr>
          <p:spPr>
            <a:xfrm>
              <a:off x="6752879" y="1130008"/>
              <a:ext cx="504513" cy="371975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424246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C6F1500-AE49-F5A6-EF73-5FCC8C4BF442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353535"/>
              </a:gs>
              <a:gs pos="46000">
                <a:srgbClr val="292929"/>
              </a:gs>
              <a:gs pos="100000">
                <a:srgbClr val="11111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93CC25-4AA1-0F82-09BD-46C1AFF0E9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1" b="7031"/>
          <a:stretch/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0A180E4-88CD-2F1B-D487-DB9A85481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23" y="1897580"/>
            <a:ext cx="7678348" cy="137051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4000" b="1" i="0" spc="-100" baseline="0">
                <a:solidFill>
                  <a:srgbClr val="F8F8F7"/>
                </a:solidFill>
                <a:latin typeface="Avenir Heavy" panose="02000503020000020003" pitchFamily="2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3D8A851-73A8-C258-823C-767053C7C1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423" y="3421383"/>
            <a:ext cx="7678348" cy="89026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b="0" i="0" spc="-50" baseline="0">
                <a:solidFill>
                  <a:srgbClr val="C3DA71"/>
                </a:solidFill>
                <a:latin typeface="Avenir Book" panose="02000503020000020003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sub-title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E39977E-18C3-0DE4-4F4D-1D4648A0FA92}"/>
              </a:ext>
            </a:extLst>
          </p:cNvPr>
          <p:cNvGrpSpPr/>
          <p:nvPr userDrawn="1"/>
        </p:nvGrpSpPr>
        <p:grpSpPr>
          <a:xfrm>
            <a:off x="828189" y="1168784"/>
            <a:ext cx="1272912" cy="234571"/>
            <a:chOff x="828189" y="1168784"/>
            <a:chExt cx="1272912" cy="234571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DE12D0DF-74CF-F3E7-6EDA-052673A60691}"/>
                </a:ext>
              </a:extLst>
            </p:cNvPr>
            <p:cNvSpPr/>
            <p:nvPr/>
          </p:nvSpPr>
          <p:spPr>
            <a:xfrm>
              <a:off x="828189" y="1168844"/>
              <a:ext cx="271132" cy="234451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A20BCAB-C21A-E6FE-E6BB-E5DE75A719DF}"/>
                </a:ext>
              </a:extLst>
            </p:cNvPr>
            <p:cNvSpPr/>
            <p:nvPr/>
          </p:nvSpPr>
          <p:spPr>
            <a:xfrm>
              <a:off x="1124008" y="1168844"/>
              <a:ext cx="336862" cy="234511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C2303450-9FEB-7C51-23CA-6B814D5A7394}"/>
                </a:ext>
              </a:extLst>
            </p:cNvPr>
            <p:cNvSpPr/>
            <p:nvPr/>
          </p:nvSpPr>
          <p:spPr>
            <a:xfrm>
              <a:off x="1480643" y="1168784"/>
              <a:ext cx="275086" cy="234511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89CB0272-EAEE-72DC-3677-6EB50464891E}"/>
                </a:ext>
              </a:extLst>
            </p:cNvPr>
            <p:cNvSpPr/>
            <p:nvPr/>
          </p:nvSpPr>
          <p:spPr>
            <a:xfrm>
              <a:off x="1783113" y="1168844"/>
              <a:ext cx="317988" cy="234451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4861D6B-60FE-E8C0-9884-5B8ECCBAC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8F8F7">
                    <a:alpha val="50000"/>
                  </a:srgb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B94152-9226-89B8-5EEB-AF7310DFCFCB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8F8F7">
                    <a:alpha val="49944"/>
                  </a:srgb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rgbClr val="F8F8F7">
                  <a:alpha val="49944"/>
                </a:srgb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2BCF2159-933B-591F-547E-35EA231341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133273" y="2296069"/>
            <a:ext cx="5060191" cy="315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00241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&amp;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16F3B82-CADC-563E-60F9-0BA845B68402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353535"/>
              </a:gs>
              <a:gs pos="46000">
                <a:srgbClr val="292929"/>
              </a:gs>
              <a:gs pos="100000">
                <a:srgbClr val="11111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33417A-2872-AAC6-EFD6-3B25907F1C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1" b="7031"/>
          <a:stretch/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C4BC1374-28CD-6FAC-FA8F-95B8990F3F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133273" y="2296069"/>
            <a:ext cx="5060191" cy="315302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0A180E4-88CD-2F1B-D487-DB9A85481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23" y="1897580"/>
            <a:ext cx="7678348" cy="137051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4000" b="1" i="0" spc="-100" baseline="0">
                <a:solidFill>
                  <a:srgbClr val="F8F8F7"/>
                </a:solidFill>
                <a:latin typeface="Avenir Heavy" panose="02000503020000020003" pitchFamily="2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3D8A851-73A8-C258-823C-767053C7C1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5423" y="3421383"/>
            <a:ext cx="7678348" cy="89026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b="0" i="0" spc="-50" baseline="0">
                <a:solidFill>
                  <a:srgbClr val="C3DA71"/>
                </a:solidFill>
                <a:latin typeface="Avenir Book" panose="02000503020000020003" pitchFamily="2" charset="0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/>
              <a:t>Click to edit sub-title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80E37D6-CF1F-C90A-76D7-0BB19E6A2A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64612" y="-303985"/>
            <a:ext cx="2693841" cy="600146"/>
          </a:xfrm>
          <a:prstGeom prst="roundRect">
            <a:avLst>
              <a:gd name="adj" fmla="val 4501"/>
            </a:avLst>
          </a:prstGeom>
          <a:solidFill>
            <a:srgbClr val="A51E23"/>
          </a:solidFill>
        </p:spPr>
        <p:txBody>
          <a:bodyPr wrap="none" lIns="182880" rIns="182880" anchor="b">
            <a:spAutoFit/>
          </a:bodyPr>
          <a:lstStyle>
            <a:lvl1pPr marL="0" indent="0" algn="ctr">
              <a:buNone/>
              <a:defRPr sz="900" b="0" i="0" spc="250" baseline="0">
                <a:solidFill>
                  <a:srgbClr val="F8F5F1"/>
                </a:solidFill>
                <a:latin typeface="Avenir Light" panose="020B0402020203020204" pitchFamily="34" charset="77"/>
              </a:defRPr>
            </a:lvl1pPr>
          </a:lstStyle>
          <a:p>
            <a:pPr lvl="0"/>
            <a:endParaRPr lang="en-US"/>
          </a:p>
          <a:p>
            <a:pPr lvl="0"/>
            <a:r>
              <a:rPr lang="en-US"/>
              <a:t>ENTER SECTION TITLE HERE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D2D2692-EB99-0F1D-24D8-43F1F94E9ED5}"/>
              </a:ext>
            </a:extLst>
          </p:cNvPr>
          <p:cNvGrpSpPr/>
          <p:nvPr userDrawn="1"/>
        </p:nvGrpSpPr>
        <p:grpSpPr>
          <a:xfrm>
            <a:off x="828189" y="1168784"/>
            <a:ext cx="1272912" cy="234571"/>
            <a:chOff x="828189" y="1168784"/>
            <a:chExt cx="1272912" cy="234571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030405D-F68A-A0A5-455C-6E6C8F266220}"/>
                </a:ext>
              </a:extLst>
            </p:cNvPr>
            <p:cNvSpPr/>
            <p:nvPr/>
          </p:nvSpPr>
          <p:spPr>
            <a:xfrm>
              <a:off x="828189" y="1168844"/>
              <a:ext cx="271132" cy="234451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D8B7CBF-D620-6F03-1331-7548150CE49B}"/>
                </a:ext>
              </a:extLst>
            </p:cNvPr>
            <p:cNvSpPr/>
            <p:nvPr/>
          </p:nvSpPr>
          <p:spPr>
            <a:xfrm>
              <a:off x="1124008" y="1168844"/>
              <a:ext cx="336862" cy="234511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4E73077B-76E5-D30A-7DDF-1F49FDDD89D4}"/>
                </a:ext>
              </a:extLst>
            </p:cNvPr>
            <p:cNvSpPr/>
            <p:nvPr/>
          </p:nvSpPr>
          <p:spPr>
            <a:xfrm>
              <a:off x="1480643" y="1168784"/>
              <a:ext cx="275086" cy="234511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5227469-B8D2-2F62-38AF-3BDBCD117C39}"/>
                </a:ext>
              </a:extLst>
            </p:cNvPr>
            <p:cNvSpPr/>
            <p:nvPr/>
          </p:nvSpPr>
          <p:spPr>
            <a:xfrm>
              <a:off x="1783113" y="1168844"/>
              <a:ext cx="317988" cy="234451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3BBF2C5-785F-122B-77F9-A163DAA45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8F8F7">
                    <a:alpha val="50000"/>
                  </a:srgb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BF40AC-622E-B4F5-C748-1D7B6AD33497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8F8F7">
                    <a:alpha val="49944"/>
                  </a:srgb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rgbClr val="F8F8F7">
                  <a:alpha val="49944"/>
                </a:srgb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56898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B508DE1-FB85-2C30-D071-4E4AF7D474B1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353535"/>
              </a:gs>
              <a:gs pos="46000">
                <a:srgbClr val="292929"/>
              </a:gs>
              <a:gs pos="100000">
                <a:srgbClr val="11111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800768-B526-871E-D49A-D7572FA9DE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1" b="7031"/>
          <a:stretch/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6915357-9F76-745E-C00A-31FFDD641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8F8F7">
                    <a:alpha val="50000"/>
                  </a:srgb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34B0C7-5C28-1259-0F72-13A3D7B4088A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8F8F7">
                    <a:alpha val="49944"/>
                  </a:srgb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rgbClr val="F8F8F7">
                  <a:alpha val="49944"/>
                </a:srgb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43A98808-4A2D-3481-3D91-27BE5A60298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8" y="940804"/>
            <a:ext cx="8141833" cy="424238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20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DBFFE1-F0AF-CB1D-F1D3-84201AAE86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8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solidFill>
                  <a:srgbClr val="F8F8F7"/>
                </a:solidFill>
                <a:latin typeface="Avenir Medium" panose="02000503020000020003" pitchFamily="2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ADD27D0-9FE2-B5BE-013D-0DD1DEA981F2}"/>
              </a:ext>
            </a:extLst>
          </p:cNvPr>
          <p:cNvGrpSpPr/>
          <p:nvPr userDrawn="1"/>
        </p:nvGrpSpPr>
        <p:grpSpPr>
          <a:xfrm>
            <a:off x="7847510" y="384369"/>
            <a:ext cx="800100" cy="147442"/>
            <a:chOff x="828189" y="1168784"/>
            <a:chExt cx="1272912" cy="234571"/>
          </a:xfrm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61440387-201D-A2AE-BC82-C3BB9560BAE1}"/>
                </a:ext>
              </a:extLst>
            </p:cNvPr>
            <p:cNvSpPr/>
            <p:nvPr/>
          </p:nvSpPr>
          <p:spPr>
            <a:xfrm>
              <a:off x="828189" y="1168844"/>
              <a:ext cx="271132" cy="234451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819145F-A31D-1DEE-1E11-108143A539CB}"/>
                </a:ext>
              </a:extLst>
            </p:cNvPr>
            <p:cNvSpPr/>
            <p:nvPr/>
          </p:nvSpPr>
          <p:spPr>
            <a:xfrm>
              <a:off x="1124008" y="1168844"/>
              <a:ext cx="336862" cy="234511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169FA74-D764-33BD-AA95-8145287AA91A}"/>
                </a:ext>
              </a:extLst>
            </p:cNvPr>
            <p:cNvSpPr/>
            <p:nvPr/>
          </p:nvSpPr>
          <p:spPr>
            <a:xfrm>
              <a:off x="1480643" y="1168784"/>
              <a:ext cx="275086" cy="234511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1D983E7-FA17-DF50-2DE4-C893E7E332BE}"/>
                </a:ext>
              </a:extLst>
            </p:cNvPr>
            <p:cNvSpPr/>
            <p:nvPr/>
          </p:nvSpPr>
          <p:spPr>
            <a:xfrm>
              <a:off x="1783113" y="1168844"/>
              <a:ext cx="317988" cy="234451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482142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2835BF-7011-1993-D6E5-3BDE2A4B88C8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353535"/>
              </a:gs>
              <a:gs pos="46000">
                <a:srgbClr val="292929"/>
              </a:gs>
              <a:gs pos="100000">
                <a:srgbClr val="11111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FAC436-8C6A-4275-FE2F-5F41EF147A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1" b="7031"/>
          <a:stretch/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D8CE64E-9D9F-D036-C138-48E4388A7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8F8F7">
                    <a:alpha val="50000"/>
                  </a:srgb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6BAF72-E4B0-92E6-C818-EA2A3BF2E256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8F8F7">
                    <a:alpha val="49944"/>
                  </a:srgb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rgbClr val="F8F8F7">
                  <a:alpha val="49944"/>
                </a:srgb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96D6F140-FFE7-2E64-3F82-2FA5B026965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940805"/>
            <a:ext cx="3883914" cy="4242384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20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C33EF975-39E1-A9C8-8685-F8EDB465EB7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64271" y="940805"/>
            <a:ext cx="3883914" cy="4242384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20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A80F21-A8BC-A44D-0AB9-CB06FFACC5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8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solidFill>
                  <a:srgbClr val="F8F8F7"/>
                </a:solidFill>
                <a:latin typeface="Avenir Medium" panose="02000503020000020003" pitchFamily="2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BF3744-01B5-859F-2CD0-BA93521C6D47}"/>
              </a:ext>
            </a:extLst>
          </p:cNvPr>
          <p:cNvGrpSpPr/>
          <p:nvPr userDrawn="1"/>
        </p:nvGrpSpPr>
        <p:grpSpPr>
          <a:xfrm>
            <a:off x="7847510" y="384369"/>
            <a:ext cx="800100" cy="147442"/>
            <a:chOff x="828189" y="1168784"/>
            <a:chExt cx="1272912" cy="234571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94684A3-191F-4795-9107-28160B308BBD}"/>
                </a:ext>
              </a:extLst>
            </p:cNvPr>
            <p:cNvSpPr/>
            <p:nvPr/>
          </p:nvSpPr>
          <p:spPr>
            <a:xfrm>
              <a:off x="828189" y="1168844"/>
              <a:ext cx="271132" cy="234451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5E9F0FB-B84F-1939-85A0-3302B73C9FA8}"/>
                </a:ext>
              </a:extLst>
            </p:cNvPr>
            <p:cNvSpPr/>
            <p:nvPr/>
          </p:nvSpPr>
          <p:spPr>
            <a:xfrm>
              <a:off x="1124008" y="1168844"/>
              <a:ext cx="336862" cy="234511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5246720F-BBCF-CFD0-9037-703251AE0DD0}"/>
                </a:ext>
              </a:extLst>
            </p:cNvPr>
            <p:cNvSpPr/>
            <p:nvPr/>
          </p:nvSpPr>
          <p:spPr>
            <a:xfrm>
              <a:off x="1480643" y="1168784"/>
              <a:ext cx="275086" cy="234511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F3B18D3D-2D41-4327-4DE8-672D2E597629}"/>
                </a:ext>
              </a:extLst>
            </p:cNvPr>
            <p:cNvSpPr/>
            <p:nvPr/>
          </p:nvSpPr>
          <p:spPr>
            <a:xfrm>
              <a:off x="1783113" y="1168844"/>
              <a:ext cx="317988" cy="234451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4369642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FC60071-6503-8B5E-DAD2-C6C3871AE7C1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353535"/>
              </a:gs>
              <a:gs pos="46000">
                <a:srgbClr val="292929"/>
              </a:gs>
              <a:gs pos="100000">
                <a:srgbClr val="11111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7F3787-A62A-50D9-BD1A-D4CFD9BAFE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1" b="7031"/>
          <a:stretch/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4E68A97-B3E1-2235-3C51-FCE1F8A9A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8F8F7">
                    <a:alpha val="50000"/>
                  </a:srgb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16999E-5796-0E86-A387-2E0C19BC8099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8F8F7">
                    <a:alpha val="49944"/>
                  </a:srgb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rgbClr val="F8F8F7">
                  <a:alpha val="49944"/>
                </a:srgb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26E6AF89-F438-79F0-AA65-49993ED7731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883914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1C8878D2-5F52-FB5F-1AB3-9B2890B9D37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64271" y="1436914"/>
            <a:ext cx="3883914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A1B743B8-B337-DF2F-F23E-78A4F245BB4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764271" y="893352"/>
            <a:ext cx="3883914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spc="-50" baseline="0">
                <a:solidFill>
                  <a:srgbClr val="C3DA71"/>
                </a:solidFill>
                <a:latin typeface="Avenir Heavy" panose="02000503020000020003" pitchFamily="2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B608399D-3543-BD65-D10D-1BC91FE8273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883914" cy="429763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spc="-50" baseline="0">
                <a:solidFill>
                  <a:srgbClr val="C3DA71"/>
                </a:solidFill>
                <a:latin typeface="Avenir Heavy" panose="02000503020000020003" pitchFamily="2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9AF8A4-0F48-E5DE-43A4-5A3A9D4AD6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388" y="158185"/>
            <a:ext cx="7180889" cy="53572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spcAft>
                <a:spcPts val="800"/>
              </a:spcAft>
              <a:defRPr sz="3200" b="0" i="0" spc="-100" baseline="0">
                <a:solidFill>
                  <a:srgbClr val="F8F8F7"/>
                </a:solidFill>
                <a:latin typeface="Avenir Medium" panose="02000503020000020003" pitchFamily="2" charset="0"/>
              </a:defRPr>
            </a:lvl1pPr>
          </a:lstStyle>
          <a:p>
            <a:r>
              <a:rPr lang="en-US"/>
              <a:t>Enter your title here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31C3C86-3066-E61D-180A-9AAAA447ECFD}"/>
              </a:ext>
            </a:extLst>
          </p:cNvPr>
          <p:cNvGrpSpPr/>
          <p:nvPr userDrawn="1"/>
        </p:nvGrpSpPr>
        <p:grpSpPr>
          <a:xfrm>
            <a:off x="7847510" y="384369"/>
            <a:ext cx="800100" cy="147442"/>
            <a:chOff x="828189" y="1168784"/>
            <a:chExt cx="1272912" cy="234571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83ED3A7C-E008-C6D8-6D00-FF72AAD8951A}"/>
                </a:ext>
              </a:extLst>
            </p:cNvPr>
            <p:cNvSpPr/>
            <p:nvPr/>
          </p:nvSpPr>
          <p:spPr>
            <a:xfrm>
              <a:off x="828189" y="1168844"/>
              <a:ext cx="271132" cy="234451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F5977255-0F20-73FB-9CF7-DDFF331A0741}"/>
                </a:ext>
              </a:extLst>
            </p:cNvPr>
            <p:cNvSpPr/>
            <p:nvPr/>
          </p:nvSpPr>
          <p:spPr>
            <a:xfrm>
              <a:off x="1124008" y="1168844"/>
              <a:ext cx="336862" cy="234511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6E45C7B-08EB-F05F-3550-AB74B9965475}"/>
                </a:ext>
              </a:extLst>
            </p:cNvPr>
            <p:cNvSpPr/>
            <p:nvPr/>
          </p:nvSpPr>
          <p:spPr>
            <a:xfrm>
              <a:off x="1480643" y="1168784"/>
              <a:ext cx="275086" cy="234511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B593177A-C354-B402-16C6-6BADAF985025}"/>
                </a:ext>
              </a:extLst>
            </p:cNvPr>
            <p:cNvSpPr/>
            <p:nvPr/>
          </p:nvSpPr>
          <p:spPr>
            <a:xfrm>
              <a:off x="1783113" y="1168844"/>
              <a:ext cx="317988" cy="234451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8907760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9AC035-351D-41F5-BA29-438385B8A4B9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353535"/>
              </a:gs>
              <a:gs pos="46000">
                <a:srgbClr val="292929"/>
              </a:gs>
              <a:gs pos="100000">
                <a:srgbClr val="11111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348396-6737-65C6-654B-A5394B0FE0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1" b="7031"/>
          <a:stretch/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135508B-5596-D81C-EA2E-0F8216F77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8F8F7">
                    <a:alpha val="50000"/>
                  </a:srgb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E514B3-99F2-6A1B-8BB5-596BFA598342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8F8F7">
                    <a:alpha val="49944"/>
                  </a:srgb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rgbClr val="F8F8F7">
                  <a:alpha val="49944"/>
                </a:srgb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D2407159-D7E0-D134-7B36-BBB10B968B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073240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9F5DB098-58A5-8414-6732-A5D58C766C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073240" cy="429763"/>
          </a:xfrm>
        </p:spPr>
        <p:txBody>
          <a:bodyPr anchor="b"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buNone/>
              <a:defRPr sz="2000" b="1" i="0" spc="-50" baseline="0">
                <a:solidFill>
                  <a:srgbClr val="F8F8F7"/>
                </a:solidFill>
                <a:latin typeface="Avenir Heavy" panose="02000503020000020003" pitchFamily="2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833CE596-E6C2-5C1A-2A97-19CC4AC76C5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879850" y="984250"/>
            <a:ext cx="4758371" cy="419893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ED6572C-1699-2FA7-8804-4BB34DA43BAF}"/>
              </a:ext>
            </a:extLst>
          </p:cNvPr>
          <p:cNvGrpSpPr/>
          <p:nvPr userDrawn="1"/>
        </p:nvGrpSpPr>
        <p:grpSpPr>
          <a:xfrm>
            <a:off x="7847510" y="384369"/>
            <a:ext cx="800100" cy="147442"/>
            <a:chOff x="828189" y="1168784"/>
            <a:chExt cx="1272912" cy="234571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69CB6378-04DE-D405-4603-02482FFE65FA}"/>
                </a:ext>
              </a:extLst>
            </p:cNvPr>
            <p:cNvSpPr/>
            <p:nvPr/>
          </p:nvSpPr>
          <p:spPr>
            <a:xfrm>
              <a:off x="828189" y="1168844"/>
              <a:ext cx="271132" cy="234451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664279C-5948-2C41-310F-05CEAC514168}"/>
                </a:ext>
              </a:extLst>
            </p:cNvPr>
            <p:cNvSpPr/>
            <p:nvPr/>
          </p:nvSpPr>
          <p:spPr>
            <a:xfrm>
              <a:off x="1124008" y="1168844"/>
              <a:ext cx="336862" cy="234511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857371D1-12B5-A5E5-3718-9DD23026BD56}"/>
                </a:ext>
              </a:extLst>
            </p:cNvPr>
            <p:cNvSpPr/>
            <p:nvPr/>
          </p:nvSpPr>
          <p:spPr>
            <a:xfrm>
              <a:off x="1480643" y="1168784"/>
              <a:ext cx="275086" cy="234511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64FF9A04-B37D-C43B-5E3D-93D498DADF99}"/>
                </a:ext>
              </a:extLst>
            </p:cNvPr>
            <p:cNvSpPr/>
            <p:nvPr/>
          </p:nvSpPr>
          <p:spPr>
            <a:xfrm>
              <a:off x="1783113" y="1168844"/>
              <a:ext cx="317988" cy="234451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8859006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71F29D8-15B5-CC9C-515D-FA3C068BC03B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353535"/>
              </a:gs>
              <a:gs pos="46000">
                <a:srgbClr val="292929"/>
              </a:gs>
              <a:gs pos="100000">
                <a:srgbClr val="11111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427A92-D288-E3D6-453F-2F0632D3EF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1" b="7031"/>
          <a:stretch/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A2216A7-D4D7-4657-CA4D-75C339146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8F8F7">
                    <a:alpha val="50000"/>
                  </a:srgb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66AB7E-BE51-E646-9FF5-878CDAF92546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8F8F7">
                    <a:alpha val="49944"/>
                  </a:srgb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rgbClr val="F8F8F7">
                  <a:alpha val="49944"/>
                </a:srgb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D2407159-D7E0-D134-7B36-BBB10B968B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1436914"/>
            <a:ext cx="3073240" cy="3746275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None/>
              <a:defRPr sz="18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1pPr>
            <a:lvl2pPr marL="6286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2pPr>
            <a:lvl3pPr marL="971550" indent="-2857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3pPr>
            <a:lvl4pPr marL="12001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4pPr>
            <a:lvl5pPr marL="1543050" indent="-171450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100" b="0" i="0" spc="-50" baseline="0">
                <a:solidFill>
                  <a:srgbClr val="F8F8F7"/>
                </a:solidFill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9F5DB098-58A5-8414-6732-A5D58C766C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5780" y="893352"/>
            <a:ext cx="3073240" cy="429763"/>
          </a:xfrm>
        </p:spPr>
        <p:txBody>
          <a:bodyPr anchor="b">
            <a:normAutofit/>
          </a:bodyPr>
          <a:lstStyle>
            <a:lvl1pPr marL="0" indent="0">
              <a:lnSpc>
                <a:spcPct val="80000"/>
              </a:lnSpc>
              <a:spcBef>
                <a:spcPts val="150"/>
              </a:spcBef>
              <a:buNone/>
              <a:defRPr sz="2000" b="1" i="0" spc="-50" baseline="0">
                <a:solidFill>
                  <a:srgbClr val="F8F8F7"/>
                </a:solidFill>
                <a:latin typeface="Avenir Heavy" panose="02000503020000020003" pitchFamily="2" charset="0"/>
              </a:defRPr>
            </a:lvl1pPr>
            <a:lvl2pPr marL="342900" indent="0">
              <a:buFont typeface="Arial" panose="020B0604020202020204" pitchFamily="34" charset="0"/>
              <a:buNone/>
              <a:defRPr sz="1600" b="0" i="0" spc="-50" baseline="0">
                <a:latin typeface="Bahnschrift Light" panose="020B0502040204020203" pitchFamily="34" charset="0"/>
              </a:defRPr>
            </a:lvl2pPr>
            <a:lvl3pPr marL="971550" indent="-285750">
              <a:buSzPct val="100000"/>
              <a:buFont typeface="Arial" panose="020B0604020202020204" pitchFamily="34" charset="0"/>
              <a:buChar char="•"/>
              <a:defRPr sz="1400" b="0" i="0" spc="-50" baseline="0">
                <a:latin typeface="Bahnschrift Light" panose="020B0502040204020203" pitchFamily="34" charset="0"/>
              </a:defRPr>
            </a:lvl3pPr>
            <a:lvl4pPr marL="12001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4pPr>
            <a:lvl5pPr marL="1543050" indent="-171450">
              <a:buSzPct val="100000"/>
              <a:buFont typeface="Arial" panose="020B0604020202020204" pitchFamily="34" charset="0"/>
              <a:buChar char="•"/>
              <a:defRPr sz="1200" b="0" i="0" spc="-50" baseline="0">
                <a:latin typeface="Bahnschrift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A95277-99B8-E7A7-7158-0248B41ED57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879217" y="973093"/>
            <a:ext cx="4758371" cy="4210091"/>
          </a:xfrm>
        </p:spPr>
        <p:txBody>
          <a:bodyPr/>
          <a:lstStyle>
            <a:lvl1pPr>
              <a:defRPr b="0" i="0">
                <a:solidFill>
                  <a:srgbClr val="F8F8F7"/>
                </a:solidFill>
                <a:latin typeface="Avenir Book" panose="02000503020000020003" pitchFamily="2" charset="0"/>
              </a:defRPr>
            </a:lvl1pPr>
          </a:lstStyle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1E2BA2E-D3F4-DBFE-2628-0BC32C92502E}"/>
              </a:ext>
            </a:extLst>
          </p:cNvPr>
          <p:cNvGrpSpPr/>
          <p:nvPr userDrawn="1"/>
        </p:nvGrpSpPr>
        <p:grpSpPr>
          <a:xfrm>
            <a:off x="7847510" y="384369"/>
            <a:ext cx="800100" cy="147442"/>
            <a:chOff x="828189" y="1168784"/>
            <a:chExt cx="1272912" cy="234571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A9664DD-DC3F-047E-AB5A-8156C6CA71FE}"/>
                </a:ext>
              </a:extLst>
            </p:cNvPr>
            <p:cNvSpPr/>
            <p:nvPr/>
          </p:nvSpPr>
          <p:spPr>
            <a:xfrm>
              <a:off x="828189" y="1168844"/>
              <a:ext cx="271132" cy="234451"/>
            </a:xfrm>
            <a:custGeom>
              <a:avLst/>
              <a:gdLst>
                <a:gd name="connsiteX0" fmla="*/ 331019 w 430172"/>
                <a:gd name="connsiteY0" fmla="*/ 240204 h 371975"/>
                <a:gd name="connsiteX1" fmla="*/ 303735 w 430172"/>
                <a:gd name="connsiteY1" fmla="*/ 215729 h 371975"/>
                <a:gd name="connsiteX2" fmla="*/ 98583 w 430172"/>
                <a:gd name="connsiteY2" fmla="*/ 215729 h 371975"/>
                <a:gd name="connsiteX3" fmla="*/ 98583 w 430172"/>
                <a:gd name="connsiteY3" fmla="*/ 299117 h 371975"/>
                <a:gd name="connsiteX4" fmla="*/ 303735 w 430172"/>
                <a:gd name="connsiteY4" fmla="*/ 299117 h 371975"/>
                <a:gd name="connsiteX5" fmla="*/ 331019 w 430172"/>
                <a:gd name="connsiteY5" fmla="*/ 271985 h 371975"/>
                <a:gd name="connsiteX6" fmla="*/ 331019 w 430172"/>
                <a:gd name="connsiteY6" fmla="*/ 240015 h 371975"/>
                <a:gd name="connsiteX7" fmla="*/ 331019 w 430172"/>
                <a:gd name="connsiteY7" fmla="*/ 240015 h 371975"/>
                <a:gd name="connsiteX8" fmla="*/ 329783 w 430172"/>
                <a:gd name="connsiteY8" fmla="*/ 98283 h 371975"/>
                <a:gd name="connsiteX9" fmla="*/ 302499 w 430172"/>
                <a:gd name="connsiteY9" fmla="*/ 71151 h 371975"/>
                <a:gd name="connsiteX10" fmla="*/ 98583 w 430172"/>
                <a:gd name="connsiteY10" fmla="*/ 71151 h 371975"/>
                <a:gd name="connsiteX11" fmla="*/ 98583 w 430172"/>
                <a:gd name="connsiteY11" fmla="*/ 144957 h 371975"/>
                <a:gd name="connsiteX12" fmla="*/ 302499 w 430172"/>
                <a:gd name="connsiteY12" fmla="*/ 144957 h 371975"/>
                <a:gd name="connsiteX13" fmla="*/ 329783 w 430172"/>
                <a:gd name="connsiteY13" fmla="*/ 120482 h 371975"/>
                <a:gd name="connsiteX14" fmla="*/ 329783 w 430172"/>
                <a:gd name="connsiteY14" fmla="*/ 98093 h 371975"/>
                <a:gd name="connsiteX15" fmla="*/ 329783 w 430172"/>
                <a:gd name="connsiteY15" fmla="*/ 98093 h 371975"/>
                <a:gd name="connsiteX16" fmla="*/ 335392 w 430172"/>
                <a:gd name="connsiteY16" fmla="*/ 371975 h 371975"/>
                <a:gd name="connsiteX17" fmla="*/ 0 w 430172"/>
                <a:gd name="connsiteY17" fmla="*/ 371975 h 371975"/>
                <a:gd name="connsiteX18" fmla="*/ 0 w 430172"/>
                <a:gd name="connsiteY18" fmla="*/ 0 h 371975"/>
                <a:gd name="connsiteX19" fmla="*/ 335392 w 430172"/>
                <a:gd name="connsiteY19" fmla="*/ 0 h 371975"/>
                <a:gd name="connsiteX20" fmla="*/ 427130 w 430172"/>
                <a:gd name="connsiteY20" fmla="*/ 78645 h 371975"/>
                <a:gd name="connsiteX21" fmla="*/ 427130 w 430172"/>
                <a:gd name="connsiteY21" fmla="*/ 99421 h 371975"/>
                <a:gd name="connsiteX22" fmla="*/ 344613 w 430172"/>
                <a:gd name="connsiteY22" fmla="*/ 179584 h 371975"/>
                <a:gd name="connsiteX23" fmla="*/ 430173 w 430172"/>
                <a:gd name="connsiteY23" fmla="*/ 261360 h 371975"/>
                <a:gd name="connsiteX24" fmla="*/ 430173 w 430172"/>
                <a:gd name="connsiteY24" fmla="*/ 293330 h 371975"/>
                <a:gd name="connsiteX25" fmla="*/ 335297 w 430172"/>
                <a:gd name="connsiteY25" fmla="*/ 371975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0172" h="371975">
                  <a:moveTo>
                    <a:pt x="331019" y="240204"/>
                  </a:moveTo>
                  <a:cubicBezTo>
                    <a:pt x="331019" y="225310"/>
                    <a:pt x="321132" y="215729"/>
                    <a:pt x="303735" y="215729"/>
                  </a:cubicBezTo>
                  <a:lnTo>
                    <a:pt x="98583" y="215729"/>
                  </a:lnTo>
                  <a:lnTo>
                    <a:pt x="98583" y="299117"/>
                  </a:lnTo>
                  <a:lnTo>
                    <a:pt x="303735" y="299117"/>
                  </a:lnTo>
                  <a:cubicBezTo>
                    <a:pt x="321037" y="299117"/>
                    <a:pt x="331019" y="286879"/>
                    <a:pt x="331019" y="271985"/>
                  </a:cubicBezTo>
                  <a:lnTo>
                    <a:pt x="331019" y="240015"/>
                  </a:lnTo>
                  <a:lnTo>
                    <a:pt x="331019" y="240015"/>
                  </a:lnTo>
                  <a:close/>
                  <a:moveTo>
                    <a:pt x="329783" y="98283"/>
                  </a:moveTo>
                  <a:cubicBezTo>
                    <a:pt x="329783" y="83389"/>
                    <a:pt x="319896" y="71151"/>
                    <a:pt x="302499" y="71151"/>
                  </a:cubicBezTo>
                  <a:lnTo>
                    <a:pt x="98583" y="71151"/>
                  </a:lnTo>
                  <a:lnTo>
                    <a:pt x="98583" y="144957"/>
                  </a:lnTo>
                  <a:lnTo>
                    <a:pt x="302499" y="144957"/>
                  </a:lnTo>
                  <a:cubicBezTo>
                    <a:pt x="319801" y="144957"/>
                    <a:pt x="329783" y="135376"/>
                    <a:pt x="329783" y="120482"/>
                  </a:cubicBezTo>
                  <a:lnTo>
                    <a:pt x="329783" y="98093"/>
                  </a:lnTo>
                  <a:lnTo>
                    <a:pt x="329783" y="98093"/>
                  </a:lnTo>
                  <a:close/>
                  <a:moveTo>
                    <a:pt x="335392" y="371975"/>
                  </a:moveTo>
                  <a:lnTo>
                    <a:pt x="0" y="371975"/>
                  </a:lnTo>
                  <a:lnTo>
                    <a:pt x="0" y="0"/>
                  </a:lnTo>
                  <a:lnTo>
                    <a:pt x="335392" y="0"/>
                  </a:lnTo>
                  <a:cubicBezTo>
                    <a:pt x="381214" y="0"/>
                    <a:pt x="427130" y="38801"/>
                    <a:pt x="427130" y="78645"/>
                  </a:cubicBezTo>
                  <a:lnTo>
                    <a:pt x="427130" y="99421"/>
                  </a:lnTo>
                  <a:cubicBezTo>
                    <a:pt x="427130" y="139835"/>
                    <a:pt x="390625" y="174272"/>
                    <a:pt x="344613" y="179584"/>
                  </a:cubicBezTo>
                  <a:cubicBezTo>
                    <a:pt x="389294" y="183284"/>
                    <a:pt x="430173" y="219523"/>
                    <a:pt x="430173" y="261360"/>
                  </a:cubicBezTo>
                  <a:lnTo>
                    <a:pt x="430173" y="293330"/>
                  </a:lnTo>
                  <a:cubicBezTo>
                    <a:pt x="430173" y="333269"/>
                    <a:pt x="381214" y="371975"/>
                    <a:pt x="335297" y="371975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DAF3981-75D8-DCA5-FB35-187DE6CC7A55}"/>
                </a:ext>
              </a:extLst>
            </p:cNvPr>
            <p:cNvSpPr/>
            <p:nvPr/>
          </p:nvSpPr>
          <p:spPr>
            <a:xfrm>
              <a:off x="1124008" y="1168844"/>
              <a:ext cx="336862" cy="234511"/>
            </a:xfrm>
            <a:custGeom>
              <a:avLst/>
              <a:gdLst>
                <a:gd name="connsiteX0" fmla="*/ 263903 w 534459"/>
                <a:gd name="connsiteY0" fmla="*/ 100370 h 372070"/>
                <a:gd name="connsiteX1" fmla="*/ 340145 w 534459"/>
                <a:gd name="connsiteY1" fmla="*/ 232236 h 372070"/>
                <a:gd name="connsiteX2" fmla="*/ 187660 w 534459"/>
                <a:gd name="connsiteY2" fmla="*/ 232236 h 372070"/>
                <a:gd name="connsiteX3" fmla="*/ 263903 w 534459"/>
                <a:gd name="connsiteY3" fmla="*/ 100370 h 372070"/>
                <a:gd name="connsiteX4" fmla="*/ 224355 w 534459"/>
                <a:gd name="connsiteY4" fmla="*/ 0 h 372070"/>
                <a:gd name="connsiteX5" fmla="*/ 0 w 534459"/>
                <a:gd name="connsiteY5" fmla="*/ 372070 h 372070"/>
                <a:gd name="connsiteX6" fmla="*/ 107329 w 534459"/>
                <a:gd name="connsiteY6" fmla="*/ 372070 h 372070"/>
                <a:gd name="connsiteX7" fmla="*/ 145165 w 534459"/>
                <a:gd name="connsiteY7" fmla="*/ 306801 h 372070"/>
                <a:gd name="connsiteX8" fmla="*/ 383210 w 534459"/>
                <a:gd name="connsiteY8" fmla="*/ 306801 h 372070"/>
                <a:gd name="connsiteX9" fmla="*/ 421046 w 534459"/>
                <a:gd name="connsiteY9" fmla="*/ 372070 h 372070"/>
                <a:gd name="connsiteX10" fmla="*/ 534460 w 534459"/>
                <a:gd name="connsiteY10" fmla="*/ 372070 h 372070"/>
                <a:gd name="connsiteX11" fmla="*/ 313432 w 534459"/>
                <a:gd name="connsiteY11" fmla="*/ 0 h 372070"/>
                <a:gd name="connsiteX12" fmla="*/ 224165 w 534459"/>
                <a:gd name="connsiteY12" fmla="*/ 0 h 372070"/>
                <a:gd name="connsiteX13" fmla="*/ 224260 w 534459"/>
                <a:gd name="connsiteY13" fmla="*/ 0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34459" h="372070">
                  <a:moveTo>
                    <a:pt x="263903" y="100370"/>
                  </a:moveTo>
                  <a:lnTo>
                    <a:pt x="340145" y="232236"/>
                  </a:lnTo>
                  <a:lnTo>
                    <a:pt x="187660" y="232236"/>
                  </a:lnTo>
                  <a:cubicBezTo>
                    <a:pt x="187660" y="232236"/>
                    <a:pt x="263903" y="100370"/>
                    <a:pt x="263903" y="100370"/>
                  </a:cubicBezTo>
                  <a:close/>
                  <a:moveTo>
                    <a:pt x="224355" y="0"/>
                  </a:moveTo>
                  <a:lnTo>
                    <a:pt x="0" y="372070"/>
                  </a:lnTo>
                  <a:lnTo>
                    <a:pt x="107329" y="372070"/>
                  </a:lnTo>
                  <a:lnTo>
                    <a:pt x="145165" y="306801"/>
                  </a:lnTo>
                  <a:lnTo>
                    <a:pt x="383210" y="306801"/>
                  </a:lnTo>
                  <a:lnTo>
                    <a:pt x="421046" y="372070"/>
                  </a:lnTo>
                  <a:lnTo>
                    <a:pt x="534460" y="372070"/>
                  </a:lnTo>
                  <a:lnTo>
                    <a:pt x="313432" y="0"/>
                  </a:lnTo>
                  <a:lnTo>
                    <a:pt x="224165" y="0"/>
                  </a:lnTo>
                  <a:lnTo>
                    <a:pt x="224260" y="0"/>
                  </a:lnTo>
                  <a:close/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69F02967-1F80-5772-655E-73DFAED2ED25}"/>
                </a:ext>
              </a:extLst>
            </p:cNvPr>
            <p:cNvSpPr/>
            <p:nvPr/>
          </p:nvSpPr>
          <p:spPr>
            <a:xfrm>
              <a:off x="1480643" y="1168784"/>
              <a:ext cx="275086" cy="234511"/>
            </a:xfrm>
            <a:custGeom>
              <a:avLst/>
              <a:gdLst>
                <a:gd name="connsiteX0" fmla="*/ 335392 w 436446"/>
                <a:gd name="connsiteY0" fmla="*/ 372070 h 372070"/>
                <a:gd name="connsiteX1" fmla="*/ 99819 w 436446"/>
                <a:gd name="connsiteY1" fmla="*/ 372070 h 372070"/>
                <a:gd name="connsiteX2" fmla="*/ 0 w 436446"/>
                <a:gd name="connsiteY2" fmla="*/ 291907 h 372070"/>
                <a:gd name="connsiteX3" fmla="*/ 0 w 436446"/>
                <a:gd name="connsiteY3" fmla="*/ 273788 h 372070"/>
                <a:gd name="connsiteX4" fmla="*/ 100390 w 436446"/>
                <a:gd name="connsiteY4" fmla="*/ 259463 h 372070"/>
                <a:gd name="connsiteX5" fmla="*/ 100390 w 436446"/>
                <a:gd name="connsiteY5" fmla="*/ 294564 h 372070"/>
                <a:gd name="connsiteX6" fmla="*/ 334727 w 436446"/>
                <a:gd name="connsiteY6" fmla="*/ 294564 h 372070"/>
                <a:gd name="connsiteX7" fmla="*/ 334727 w 436446"/>
                <a:gd name="connsiteY7" fmla="*/ 225500 h 372070"/>
                <a:gd name="connsiteX8" fmla="*/ 102956 w 436446"/>
                <a:gd name="connsiteY8" fmla="*/ 225500 h 372070"/>
                <a:gd name="connsiteX9" fmla="*/ 9412 w 436446"/>
                <a:gd name="connsiteY9" fmla="*/ 145337 h 372070"/>
                <a:gd name="connsiteX10" fmla="*/ 9412 w 436446"/>
                <a:gd name="connsiteY10" fmla="*/ 86899 h 372070"/>
                <a:gd name="connsiteX11" fmla="*/ 110467 w 436446"/>
                <a:gd name="connsiteY11" fmla="*/ 0 h 372070"/>
                <a:gd name="connsiteX12" fmla="*/ 331780 w 436446"/>
                <a:gd name="connsiteY12" fmla="*/ 0 h 372070"/>
                <a:gd name="connsiteX13" fmla="*/ 431599 w 436446"/>
                <a:gd name="connsiteY13" fmla="*/ 80163 h 372070"/>
                <a:gd name="connsiteX14" fmla="*/ 431599 w 436446"/>
                <a:gd name="connsiteY14" fmla="*/ 95626 h 372070"/>
                <a:gd name="connsiteX15" fmla="*/ 331209 w 436446"/>
                <a:gd name="connsiteY15" fmla="*/ 109951 h 372070"/>
                <a:gd name="connsiteX16" fmla="*/ 331209 w 436446"/>
                <a:gd name="connsiteY16" fmla="*/ 77507 h 372070"/>
                <a:gd name="connsiteX17" fmla="*/ 111132 w 436446"/>
                <a:gd name="connsiteY17" fmla="*/ 77507 h 372070"/>
                <a:gd name="connsiteX18" fmla="*/ 111132 w 436446"/>
                <a:gd name="connsiteY18" fmla="*/ 146570 h 372070"/>
                <a:gd name="connsiteX19" fmla="*/ 342902 w 436446"/>
                <a:gd name="connsiteY19" fmla="*/ 146570 h 372070"/>
                <a:gd name="connsiteX20" fmla="*/ 436447 w 436446"/>
                <a:gd name="connsiteY20" fmla="*/ 226733 h 372070"/>
                <a:gd name="connsiteX21" fmla="*/ 436447 w 436446"/>
                <a:gd name="connsiteY21" fmla="*/ 285172 h 372070"/>
                <a:gd name="connsiteX22" fmla="*/ 335392 w 436446"/>
                <a:gd name="connsiteY22" fmla="*/ 371786 h 37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6446" h="372070">
                  <a:moveTo>
                    <a:pt x="335392" y="372070"/>
                  </a:moveTo>
                  <a:lnTo>
                    <a:pt x="99819" y="372070"/>
                  </a:lnTo>
                  <a:cubicBezTo>
                    <a:pt x="47723" y="372070"/>
                    <a:pt x="0" y="330613"/>
                    <a:pt x="0" y="291907"/>
                  </a:cubicBezTo>
                  <a:lnTo>
                    <a:pt x="0" y="273788"/>
                  </a:lnTo>
                  <a:lnTo>
                    <a:pt x="100390" y="259463"/>
                  </a:lnTo>
                  <a:lnTo>
                    <a:pt x="100390" y="294564"/>
                  </a:lnTo>
                  <a:lnTo>
                    <a:pt x="334727" y="294564"/>
                  </a:lnTo>
                  <a:lnTo>
                    <a:pt x="334727" y="225500"/>
                  </a:lnTo>
                  <a:lnTo>
                    <a:pt x="102956" y="225500"/>
                  </a:lnTo>
                  <a:cubicBezTo>
                    <a:pt x="57135" y="225500"/>
                    <a:pt x="9412" y="185086"/>
                    <a:pt x="9412" y="145337"/>
                  </a:cubicBezTo>
                  <a:lnTo>
                    <a:pt x="9412" y="86899"/>
                  </a:lnTo>
                  <a:cubicBezTo>
                    <a:pt x="9412" y="46865"/>
                    <a:pt x="64550" y="0"/>
                    <a:pt x="110467" y="0"/>
                  </a:cubicBezTo>
                  <a:lnTo>
                    <a:pt x="331780" y="0"/>
                  </a:lnTo>
                  <a:cubicBezTo>
                    <a:pt x="383876" y="0"/>
                    <a:pt x="431599" y="41457"/>
                    <a:pt x="431599" y="80163"/>
                  </a:cubicBezTo>
                  <a:lnTo>
                    <a:pt x="431599" y="95626"/>
                  </a:lnTo>
                  <a:lnTo>
                    <a:pt x="331209" y="109951"/>
                  </a:lnTo>
                  <a:lnTo>
                    <a:pt x="331209" y="77507"/>
                  </a:lnTo>
                  <a:lnTo>
                    <a:pt x="111132" y="77507"/>
                  </a:lnTo>
                  <a:lnTo>
                    <a:pt x="111132" y="146570"/>
                  </a:lnTo>
                  <a:lnTo>
                    <a:pt x="342902" y="146570"/>
                  </a:lnTo>
                  <a:cubicBezTo>
                    <a:pt x="388724" y="146570"/>
                    <a:pt x="436447" y="186984"/>
                    <a:pt x="436447" y="226733"/>
                  </a:cubicBezTo>
                  <a:lnTo>
                    <a:pt x="436447" y="285172"/>
                  </a:lnTo>
                  <a:cubicBezTo>
                    <a:pt x="436447" y="325111"/>
                    <a:pt x="381309" y="371786"/>
                    <a:pt x="335392" y="371786"/>
                  </a:cubicBezTo>
                </a:path>
              </a:pathLst>
            </a:custGeom>
            <a:solidFill>
              <a:srgbClr val="F8F8F7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5628B63-EBFB-01D0-8C3A-277DA1B20D17}"/>
                </a:ext>
              </a:extLst>
            </p:cNvPr>
            <p:cNvSpPr/>
            <p:nvPr/>
          </p:nvSpPr>
          <p:spPr>
            <a:xfrm>
              <a:off x="1783113" y="1168844"/>
              <a:ext cx="317988" cy="234451"/>
            </a:xfrm>
            <a:custGeom>
              <a:avLst/>
              <a:gdLst>
                <a:gd name="connsiteX0" fmla="*/ 359444 w 504513"/>
                <a:gd name="connsiteY0" fmla="*/ 0 h 371975"/>
                <a:gd name="connsiteX1" fmla="*/ 248407 w 504513"/>
                <a:gd name="connsiteY1" fmla="*/ 119059 h 371975"/>
                <a:gd name="connsiteX2" fmla="*/ 133853 w 504513"/>
                <a:gd name="connsiteY2" fmla="*/ 0 h 371975"/>
                <a:gd name="connsiteX3" fmla="*/ 6084 w 504513"/>
                <a:gd name="connsiteY3" fmla="*/ 0 h 371975"/>
                <a:gd name="connsiteX4" fmla="*/ 185283 w 504513"/>
                <a:gd name="connsiteY4" fmla="*/ 180058 h 371975"/>
                <a:gd name="connsiteX5" fmla="*/ 0 w 504513"/>
                <a:gd name="connsiteY5" fmla="*/ 371975 h 371975"/>
                <a:gd name="connsiteX6" fmla="*/ 116456 w 504513"/>
                <a:gd name="connsiteY6" fmla="*/ 371975 h 371975"/>
                <a:gd name="connsiteX7" fmla="*/ 244890 w 504513"/>
                <a:gd name="connsiteY7" fmla="*/ 234892 h 371975"/>
                <a:gd name="connsiteX8" fmla="*/ 376841 w 504513"/>
                <a:gd name="connsiteY8" fmla="*/ 371975 h 371975"/>
                <a:gd name="connsiteX9" fmla="*/ 504514 w 504513"/>
                <a:gd name="connsiteY9" fmla="*/ 371975 h 371975"/>
                <a:gd name="connsiteX10" fmla="*/ 307348 w 504513"/>
                <a:gd name="connsiteY10" fmla="*/ 174177 h 371975"/>
                <a:gd name="connsiteX11" fmla="*/ 475994 w 504513"/>
                <a:gd name="connsiteY11" fmla="*/ 0 h 371975"/>
                <a:gd name="connsiteX12" fmla="*/ 359444 w 504513"/>
                <a:gd name="connsiteY12" fmla="*/ 0 h 3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4513" h="371975">
                  <a:moveTo>
                    <a:pt x="359444" y="0"/>
                  </a:moveTo>
                  <a:lnTo>
                    <a:pt x="248407" y="119059"/>
                  </a:lnTo>
                  <a:lnTo>
                    <a:pt x="133853" y="0"/>
                  </a:lnTo>
                  <a:lnTo>
                    <a:pt x="6084" y="0"/>
                  </a:lnTo>
                  <a:lnTo>
                    <a:pt x="185283" y="180058"/>
                  </a:lnTo>
                  <a:lnTo>
                    <a:pt x="0" y="371975"/>
                  </a:lnTo>
                  <a:lnTo>
                    <a:pt x="116456" y="371975"/>
                  </a:lnTo>
                  <a:lnTo>
                    <a:pt x="244890" y="234892"/>
                  </a:lnTo>
                  <a:lnTo>
                    <a:pt x="376841" y="371975"/>
                  </a:lnTo>
                  <a:lnTo>
                    <a:pt x="504514" y="371975"/>
                  </a:lnTo>
                  <a:lnTo>
                    <a:pt x="307348" y="174177"/>
                  </a:lnTo>
                  <a:lnTo>
                    <a:pt x="475994" y="0"/>
                  </a:lnTo>
                  <a:lnTo>
                    <a:pt x="359444" y="0"/>
                  </a:lnTo>
                  <a:close/>
                </a:path>
              </a:pathLst>
            </a:custGeom>
            <a:solidFill>
              <a:srgbClr val="A61E23"/>
            </a:solidFill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424704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52893F-CCB4-5A0D-3E6E-F51CCABC4241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353535"/>
              </a:gs>
              <a:gs pos="46000">
                <a:srgbClr val="292929"/>
              </a:gs>
              <a:gs pos="100000">
                <a:srgbClr val="11111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B762DF-C66B-8AB5-BBC4-53A2F5BB6C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1" b="7031"/>
          <a:stretch/>
        </p:blipFill>
        <p:spPr>
          <a:xfrm>
            <a:off x="0" y="0"/>
            <a:ext cx="9144000" cy="571500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FD296-48D0-6E26-A906-C093B944F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0014" y="5296959"/>
            <a:ext cx="2057400" cy="304271"/>
          </a:xfrm>
        </p:spPr>
        <p:txBody>
          <a:bodyPr/>
          <a:lstStyle>
            <a:lvl1pPr>
              <a:defRPr b="0" i="0">
                <a:solidFill>
                  <a:srgbClr val="F8F8F7">
                    <a:alpha val="50000"/>
                  </a:srgbClr>
                </a:solidFill>
                <a:latin typeface="Avenir Light" panose="020B0402020203020204" pitchFamily="34" charset="77"/>
              </a:defRPr>
            </a:lvl1pPr>
          </a:lstStyle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4EB926-BE56-5867-54C9-DC62041E95E5}"/>
              </a:ext>
            </a:extLst>
          </p:cNvPr>
          <p:cNvSpPr txBox="1"/>
          <p:nvPr userDrawn="1"/>
        </p:nvSpPr>
        <p:spPr>
          <a:xfrm>
            <a:off x="137414" y="5341372"/>
            <a:ext cx="8161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800" b="0" i="0">
                <a:solidFill>
                  <a:srgbClr val="F8F8F7">
                    <a:alpha val="49944"/>
                  </a:srgbClr>
                </a:solidFill>
                <a:latin typeface="Avenir Light" panose="020B0402020203020204" pitchFamily="34" charset="77"/>
                <a:ea typeface="Helvetica Neue" charset="0"/>
                <a:cs typeface="Helvetica Neue" charset="0"/>
                <a:sym typeface="Frutiger LT Std 55 Roman" charset="0"/>
              </a:rPr>
              <a:t>This presentation was prepared for exclusive use by BASX, Inc. and authorized sales channel partners. Unauthorized duplication or dissemination is prohibited.</a:t>
            </a:r>
            <a:endParaRPr lang="en-US" sz="800" b="0" i="0">
              <a:solidFill>
                <a:srgbClr val="F8F8F7">
                  <a:alpha val="49944"/>
                </a:srgbClr>
              </a:solidFill>
              <a:latin typeface="Avenir Light" panose="020B0402020203020204" pitchFamily="34" charset="77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99811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ta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ED8835-7FE4-4257-D61F-380D2339F404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gradFill flip="none" rotWithShape="1">
            <a:gsLst>
              <a:gs pos="0">
                <a:srgbClr val="353535"/>
              </a:gs>
              <a:gs pos="46000">
                <a:srgbClr val="292929"/>
              </a:gs>
              <a:gs pos="100000">
                <a:srgbClr val="11111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3980B2-6202-2905-7508-7EFE7C1CF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1" b="7031"/>
          <a:stretch/>
        </p:blipFill>
        <p:spPr>
          <a:xfrm>
            <a:off x="0" y="0"/>
            <a:ext cx="9144000" cy="571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772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A83D7-F21E-449D-BA21-BA7B7150F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616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4" r:id="rId2"/>
    <p:sldLayoutId id="2147483662" r:id="rId3"/>
    <p:sldLayoutId id="2147483816" r:id="rId4"/>
    <p:sldLayoutId id="2147483664" r:id="rId5"/>
    <p:sldLayoutId id="2147483817" r:id="rId6"/>
    <p:sldLayoutId id="2147483665" r:id="rId7"/>
    <p:sldLayoutId id="2147483818" r:id="rId8"/>
    <p:sldLayoutId id="2147483668" r:id="rId9"/>
    <p:sldLayoutId id="2147483680" r:id="rId10"/>
    <p:sldLayoutId id="2147483819" r:id="rId11"/>
    <p:sldLayoutId id="2147483667" r:id="rId12"/>
    <p:sldLayoutId id="2147483744" r:id="rId13"/>
    <p:sldLayoutId id="2147483666" r:id="rId14"/>
    <p:sldLayoutId id="2147483682" r:id="rId15"/>
    <p:sldLayoutId id="2147483745" r:id="rId16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 spc="0" baseline="0">
          <a:solidFill>
            <a:schemeClr val="tx1"/>
          </a:solidFill>
          <a:latin typeface="Bahnschrift" panose="020B0502040204020203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A83D7-F21E-449D-BA21-BA7B7150F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341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706" r:id="rId2"/>
    <p:sldLayoutId id="2147483707" r:id="rId3"/>
    <p:sldLayoutId id="2147483708" r:id="rId4"/>
    <p:sldLayoutId id="2147483709" r:id="rId5"/>
    <p:sldLayoutId id="2147483712" r:id="rId6"/>
    <p:sldLayoutId id="2147483713" r:id="rId7"/>
    <p:sldLayoutId id="2147483711" r:id="rId8"/>
    <p:sldLayoutId id="2147483746" r:id="rId9"/>
    <p:sldLayoutId id="2147483710" r:id="rId10"/>
    <p:sldLayoutId id="2147483714" r:id="rId11"/>
    <p:sldLayoutId id="2147483747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 spc="0" baseline="0">
          <a:solidFill>
            <a:schemeClr val="tx1"/>
          </a:solidFill>
          <a:latin typeface="Bahnschrift" panose="020B0502040204020203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A83D7-F21E-449D-BA21-BA7B7150F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872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29" r:id="rId3"/>
    <p:sldLayoutId id="2147483718" r:id="rId4"/>
    <p:sldLayoutId id="2147483719" r:id="rId5"/>
    <p:sldLayoutId id="2147483720" r:id="rId6"/>
    <p:sldLayoutId id="2147483723" r:id="rId7"/>
    <p:sldLayoutId id="2147483724" r:id="rId8"/>
    <p:sldLayoutId id="2147483722" r:id="rId9"/>
    <p:sldLayoutId id="2147483748" r:id="rId10"/>
    <p:sldLayoutId id="2147483721" r:id="rId11"/>
    <p:sldLayoutId id="2147483725" r:id="rId12"/>
    <p:sldLayoutId id="2147483749" r:id="rId1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 spc="0" baseline="0">
          <a:solidFill>
            <a:schemeClr val="tx1"/>
          </a:solidFill>
          <a:latin typeface="Bahnschrift" panose="020B0502040204020203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A83D7-F21E-449D-BA21-BA7B7150F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456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9" r:id="rId7"/>
    <p:sldLayoutId id="2147483740" r:id="rId8"/>
    <p:sldLayoutId id="2147483738" r:id="rId9"/>
    <p:sldLayoutId id="2147483750" r:id="rId10"/>
    <p:sldLayoutId id="2147483737" r:id="rId11"/>
    <p:sldLayoutId id="2147483741" r:id="rId12"/>
    <p:sldLayoutId id="2147483742" r:id="rId1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 spc="0" baseline="0">
          <a:solidFill>
            <a:schemeClr val="tx1"/>
          </a:solidFill>
          <a:latin typeface="Bahnschrift" panose="020B0502040204020203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A83D7-F21E-449D-BA21-BA7B7150F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153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 spc="0" baseline="0">
          <a:solidFill>
            <a:schemeClr val="tx1"/>
          </a:solidFill>
          <a:latin typeface="Bahnschrift" panose="020B0502040204020203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A83D7-F21E-449D-BA21-BA7B7150F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097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 spc="-80" baseline="0">
          <a:solidFill>
            <a:schemeClr val="tx1"/>
          </a:solidFill>
          <a:latin typeface="Avenir Medium" panose="02000503020000020003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1714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2100" b="0" i="0" kern="1200" spc="-80" baseline="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800" b="0" i="0" kern="1200" spc="-80" baseline="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500" b="0" i="0" kern="1200" spc="-80" baseline="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350" b="0" i="0" kern="1200" spc="-80" baseline="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350" b="0" i="0" kern="1200" spc="-80" baseline="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A83D7-F21E-449D-BA21-BA7B7150F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503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 spc="-80" baseline="0">
          <a:solidFill>
            <a:schemeClr val="tx1"/>
          </a:solidFill>
          <a:latin typeface="Avenir Medium" panose="02000503020000020003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1714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2100" b="0" i="0" kern="1200" spc="-80" baseline="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800" b="0" i="0" kern="1200" spc="-80" baseline="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500" b="0" i="0" kern="1200" spc="-80" baseline="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350" b="0" i="0" kern="1200" spc="-80" baseline="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350" b="0" i="0" kern="1200" spc="-80" baseline="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A83D7-F21E-449D-BA21-BA7B7150F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028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 spc="-80" baseline="0">
          <a:solidFill>
            <a:schemeClr val="tx1"/>
          </a:solidFill>
          <a:latin typeface="Avenir Medium" panose="02000503020000020003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1714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2100" b="0" i="0" kern="1200" spc="-80" baseline="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800" b="0" i="0" kern="1200" spc="-80" baseline="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500" b="0" i="0" kern="1200" spc="-80" baseline="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350" b="0" i="0" kern="1200" spc="-80" baseline="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350" b="0" i="0" kern="1200" spc="-80" baseline="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A83D7-F21E-449D-BA21-BA7B7150F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886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 spc="0" baseline="0">
          <a:solidFill>
            <a:schemeClr val="tx1"/>
          </a:solidFill>
          <a:latin typeface="Bahnschrift" panose="020B0502040204020203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80000"/>
        </a:lnSpc>
        <a:spcBef>
          <a:spcPts val="150"/>
        </a:spcBef>
        <a:spcAft>
          <a:spcPts val="600"/>
        </a:spcAft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Bahnschrift Light" panose="020B0502040204020203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svg"/><Relationship Id="rId2" Type="http://schemas.openxmlformats.org/officeDocument/2006/relationships/image" Target="../media/image43.png"/><Relationship Id="rId16" Type="http://schemas.openxmlformats.org/officeDocument/2006/relationships/image" Target="../media/image57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sv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50.png"/><Relationship Id="rId14" Type="http://schemas.openxmlformats.org/officeDocument/2006/relationships/image" Target="../media/image5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svg"/><Relationship Id="rId2" Type="http://schemas.openxmlformats.org/officeDocument/2006/relationships/image" Target="../media/image43.png"/><Relationship Id="rId16" Type="http://schemas.openxmlformats.org/officeDocument/2006/relationships/image" Target="../media/image57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sv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50.png"/><Relationship Id="rId14" Type="http://schemas.openxmlformats.org/officeDocument/2006/relationships/image" Target="../media/image55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49ACC-447F-4399-D151-DE555654E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How to Submit an AAON </a:t>
            </a:r>
            <a:br>
              <a:rPr lang="en-US"/>
            </a:br>
            <a:r>
              <a:rPr lang="en-US"/>
              <a:t>Warranty Claim with XOi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FC88DB-2810-6B83-3565-75D1458C20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5423" y="3421383"/>
            <a:ext cx="7678348" cy="14205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Bahnschrift Light"/>
              </a:rPr>
              <a:t>A Step-by-Step Guide for Submitting AAON Warranty Claims</a:t>
            </a:r>
          </a:p>
          <a:p>
            <a:endParaRPr lang="en-US">
              <a:latin typeface="Bahnschrift Light"/>
            </a:endParaRPr>
          </a:p>
          <a:p>
            <a:r>
              <a:rPr lang="en-US" b="1">
                <a:latin typeface="Bahnschrift Light"/>
              </a:rPr>
              <a:t>Single Workflow</a:t>
            </a:r>
            <a:r>
              <a:rPr lang="en-US">
                <a:latin typeface="Bahnschrift Light"/>
              </a:rPr>
              <a:t> – A single individual is responsible for submission through  completion.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104A21-5386-3EE1-5FD8-B8948A1DB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780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3A9A91-8C3A-8A12-BF6C-43966DAF7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6DFC-FB53-B0A1-10DB-C99D49CC346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5482" y="940804"/>
            <a:ext cx="2537586" cy="430429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>
                <a:latin typeface="Bahnschrift Light"/>
              </a:rPr>
              <a:t>Gold Stars indicate a “required” step that must be answered before the claim can be submitted. </a:t>
            </a:r>
            <a:endParaRPr lang="en-US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>
                <a:latin typeface="Bahnschrift Light"/>
              </a:rPr>
              <a:t>A green check mark appears when the required step is answered.</a:t>
            </a:r>
            <a:endParaRPr lang="en-US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i="1">
                <a:latin typeface="Bahnschrift Light"/>
              </a:rPr>
              <a:t>Please read all workflow step instructions for warranty requirements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B5BCC98-465D-9D7F-63CC-FAEB24DF2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2300">
                <a:latin typeface="Bahnschrift"/>
              </a:rPr>
              <a:t>Step 6: Warranty Workflow Step Requirements: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0E98A6B-62A1-12A7-8842-4E28D49D8C2A}"/>
              </a:ext>
            </a:extLst>
          </p:cNvPr>
          <p:cNvGrpSpPr/>
          <p:nvPr/>
        </p:nvGrpSpPr>
        <p:grpSpPr>
          <a:xfrm>
            <a:off x="3072025" y="1362075"/>
            <a:ext cx="2765426" cy="3359150"/>
            <a:chOff x="2793998" y="1362075"/>
            <a:chExt cx="2765426" cy="335915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899CC2B-24C0-C228-743B-8617838A291D}"/>
                </a:ext>
              </a:extLst>
            </p:cNvPr>
            <p:cNvSpPr/>
            <p:nvPr/>
          </p:nvSpPr>
          <p:spPr>
            <a:xfrm>
              <a:off x="2793998" y="1362075"/>
              <a:ext cx="2765425" cy="33591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Content Placeholder 17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07055BD8-AF0B-8538-62BF-19FF925D7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" t="739" r="937" b="782"/>
            <a:stretch>
              <a:fillRect/>
            </a:stretch>
          </p:blipFill>
          <p:spPr>
            <a:xfrm>
              <a:off x="2793999" y="1450975"/>
              <a:ext cx="2765425" cy="327025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E523289-457F-1F23-B5A9-4CED0DC3A717}"/>
              </a:ext>
            </a:extLst>
          </p:cNvPr>
          <p:cNvGrpSpPr/>
          <p:nvPr/>
        </p:nvGrpSpPr>
        <p:grpSpPr>
          <a:xfrm>
            <a:off x="6123202" y="1362075"/>
            <a:ext cx="2765425" cy="3359150"/>
            <a:chOff x="5845175" y="1362075"/>
            <a:chExt cx="2765425" cy="335915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FC349EE-C042-1A9C-B7EC-292CADE8D3BF}"/>
                </a:ext>
              </a:extLst>
            </p:cNvPr>
            <p:cNvSpPr/>
            <p:nvPr/>
          </p:nvSpPr>
          <p:spPr>
            <a:xfrm>
              <a:off x="5845175" y="1362075"/>
              <a:ext cx="2765425" cy="33591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Content Placeholder 11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7270799C-27E4-23D8-55B1-06E430011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8" t="739" r="982" b="782"/>
            <a:stretch>
              <a:fillRect/>
            </a:stretch>
          </p:blipFill>
          <p:spPr>
            <a:xfrm>
              <a:off x="5845175" y="1450975"/>
              <a:ext cx="2765425" cy="3270250"/>
            </a:xfrm>
            <a:prstGeom prst="rect">
              <a:avLst/>
            </a:prstGeom>
          </p:spPr>
        </p:pic>
      </p:grp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2C9B3B73-CDC6-F986-65CF-F8CC8770A39F}"/>
              </a:ext>
            </a:extLst>
          </p:cNvPr>
          <p:cNvCxnSpPr>
            <a:cxnSpLocks/>
          </p:cNvCxnSpPr>
          <p:nvPr/>
        </p:nvCxnSpPr>
        <p:spPr>
          <a:xfrm>
            <a:off x="2833902" y="2260600"/>
            <a:ext cx="405998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65DC4E6-6EB0-88F1-D418-42AFED8C38AD}"/>
              </a:ext>
            </a:extLst>
          </p:cNvPr>
          <p:cNvCxnSpPr>
            <a:cxnSpLocks/>
          </p:cNvCxnSpPr>
          <p:nvPr/>
        </p:nvCxnSpPr>
        <p:spPr>
          <a:xfrm rot="5400000">
            <a:off x="6890819" y="2208285"/>
            <a:ext cx="405998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0933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4E0FD2-608C-7D88-23CC-FE363FE99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C3B96-515E-157B-100C-6426D8E0D20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940804"/>
            <a:ext cx="8167958" cy="1470480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/>
              <a:t>Go to the top right corner of the “Job” and click the three dots.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/>
              <a:t>Then select “Complete Job.” This will trigger a notification to AAON that a claim is submitted.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/>
              <a:t>This is also where you can edit the job and assign it to a user within your XOi.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2465DF-3958-C522-B7DD-9735278E2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2300"/>
              <a:t>Step 7: After Completing All Workflow Steps: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3A0B8E5-A892-30F8-C482-10CF9B62191A}"/>
              </a:ext>
            </a:extLst>
          </p:cNvPr>
          <p:cNvGrpSpPr/>
          <p:nvPr/>
        </p:nvGrpSpPr>
        <p:grpSpPr>
          <a:xfrm>
            <a:off x="4778381" y="2768598"/>
            <a:ext cx="3870325" cy="3159449"/>
            <a:chOff x="4778381" y="2768598"/>
            <a:chExt cx="3870325" cy="3159449"/>
          </a:xfrm>
        </p:grpSpPr>
        <p:pic>
          <p:nvPicPr>
            <p:cNvPr id="6" name="Content Placeholder 11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AF3F7688-65A7-58E0-D01C-29613BEF0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" t="872" r="639" b="-19433"/>
            <a:stretch>
              <a:fillRect/>
            </a:stretch>
          </p:blipFill>
          <p:spPr>
            <a:xfrm>
              <a:off x="4778381" y="2768598"/>
              <a:ext cx="3870325" cy="3159449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7" name="Content Placeholder 11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EAD2CB71-3A37-1E97-BDE1-7B6A15C4F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25" t="31611" r="21958" b="65768"/>
            <a:stretch>
              <a:fillRect/>
            </a:stretch>
          </p:blipFill>
          <p:spPr>
            <a:xfrm>
              <a:off x="7464425" y="3530600"/>
              <a:ext cx="349249" cy="69850"/>
            </a:xfrm>
            <a:prstGeom prst="rect">
              <a:avLst/>
            </a:prstGeom>
            <a:solidFill>
              <a:schemeClr val="bg1"/>
            </a:solidFill>
            <a:effectLst/>
          </p:spPr>
        </p:pic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6C8B4B4-39AF-E13C-4D7F-DDA222833A49}"/>
              </a:ext>
            </a:extLst>
          </p:cNvPr>
          <p:cNvCxnSpPr>
            <a:cxnSpLocks/>
          </p:cNvCxnSpPr>
          <p:nvPr/>
        </p:nvCxnSpPr>
        <p:spPr>
          <a:xfrm rot="5400000">
            <a:off x="7707301" y="2933901"/>
            <a:ext cx="405998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75C6BCE-DD90-B2CE-3BB6-9F8463541662}"/>
              </a:ext>
            </a:extLst>
          </p:cNvPr>
          <p:cNvGrpSpPr/>
          <p:nvPr/>
        </p:nvGrpSpPr>
        <p:grpSpPr>
          <a:xfrm>
            <a:off x="619125" y="2768599"/>
            <a:ext cx="3870326" cy="3159449"/>
            <a:chOff x="619125" y="2768599"/>
            <a:chExt cx="3870326" cy="3159449"/>
          </a:xfrm>
        </p:grpSpPr>
        <p:pic>
          <p:nvPicPr>
            <p:cNvPr id="5" name="Content Placeholder 6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0D4DA0F6-21BE-EDF3-71D7-9F2E2807A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" t="872" r="620" b="-19433"/>
            <a:stretch>
              <a:fillRect/>
            </a:stretch>
          </p:blipFill>
          <p:spPr>
            <a:xfrm>
              <a:off x="619125" y="2768599"/>
              <a:ext cx="3870326" cy="3159449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2209416-E085-391C-2D2F-5FBC62A08D1C}"/>
                </a:ext>
              </a:extLst>
            </p:cNvPr>
            <p:cNvSpPr/>
            <p:nvPr/>
          </p:nvSpPr>
          <p:spPr>
            <a:xfrm>
              <a:off x="3333750" y="3527425"/>
              <a:ext cx="485775" cy="1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D7BFD7FB-FC34-B295-371F-49C23BDEB815}"/>
              </a:ext>
            </a:extLst>
          </p:cNvPr>
          <p:cNvCxnSpPr>
            <a:cxnSpLocks/>
          </p:cNvCxnSpPr>
          <p:nvPr/>
        </p:nvCxnSpPr>
        <p:spPr>
          <a:xfrm>
            <a:off x="3442566" y="3136900"/>
            <a:ext cx="405998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720421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1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1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FAB07-EAFD-F9BB-A86A-7D29A2DF5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0" descr="A close-up of a document&#10;&#10;AI-generated content may be incorrect.">
            <a:extLst>
              <a:ext uri="{FF2B5EF4-FFF2-40B4-BE49-F238E27FC236}">
                <a16:creationId xmlns:a16="http://schemas.microsoft.com/office/drawing/2014/main" id="{EFEAB52E-FDBD-777F-F825-F0C43D2BC2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" t="1" r="50112" b="-72578"/>
          <a:stretch>
            <a:fillRect/>
          </a:stretch>
        </p:blipFill>
        <p:spPr>
          <a:xfrm>
            <a:off x="4773103" y="2546749"/>
            <a:ext cx="3751775" cy="338751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04CCD-6B3C-CB89-3E29-FABA7794732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940804"/>
            <a:ext cx="8167958" cy="705116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/>
              <a:t>Check the status of the claim as it is being processed by checking the claims approval line.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/>
              <a:t>You can also collect warranty documents such as the DSO, RGA, and Labor Authorizations.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F7D918-AB09-4D02-96A1-ABF4E1BDB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2300"/>
              <a:t>Where to Collect Warranty Documents: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5CCA6AD-BD9F-86E9-0819-9397A82D862A}"/>
              </a:ext>
            </a:extLst>
          </p:cNvPr>
          <p:cNvCxnSpPr>
            <a:cxnSpLocks/>
          </p:cNvCxnSpPr>
          <p:nvPr/>
        </p:nvCxnSpPr>
        <p:spPr>
          <a:xfrm rot="10800000">
            <a:off x="8429804" y="3717386"/>
            <a:ext cx="405998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12AE291-FAED-2EA1-9F40-DFE384A51769}"/>
              </a:ext>
            </a:extLst>
          </p:cNvPr>
          <p:cNvSpPr txBox="1">
            <a:spLocks/>
          </p:cNvSpPr>
          <p:nvPr/>
        </p:nvSpPr>
        <p:spPr>
          <a:xfrm>
            <a:off x="619121" y="2011029"/>
            <a:ext cx="3870326" cy="5357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1050">
                <a:solidFill>
                  <a:schemeClr val="accent1"/>
                </a:solidFill>
              </a:rPr>
              <a:t>**AAON USE ONLY** </a:t>
            </a:r>
            <a:r>
              <a:rPr lang="en-US" sz="1000"/>
              <a:t>Has this claim been Approved or Denied?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C930A89-DC74-2D03-8AC9-61CEF1FC264C}"/>
              </a:ext>
            </a:extLst>
          </p:cNvPr>
          <p:cNvSpPr txBox="1">
            <a:spLocks/>
          </p:cNvSpPr>
          <p:nvPr/>
        </p:nvSpPr>
        <p:spPr>
          <a:xfrm>
            <a:off x="4773109" y="2011029"/>
            <a:ext cx="3870326" cy="5357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1050">
                <a:solidFill>
                  <a:schemeClr val="accent1"/>
                </a:solidFill>
              </a:rPr>
              <a:t>**AAON USE ONLY** </a:t>
            </a:r>
            <a:r>
              <a:rPr lang="en-US" sz="1000"/>
              <a:t>Upload DSO: RGA: Labor Authorizations</a:t>
            </a:r>
          </a:p>
        </p:txBody>
      </p:sp>
      <p:pic>
        <p:nvPicPr>
          <p:cNvPr id="11" name="Content Placeholder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0099993-F65C-3367-B46A-590FEF2A1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" t="1003" r="721" b="-6850"/>
          <a:stretch>
            <a:fillRect/>
          </a:stretch>
        </p:blipFill>
        <p:spPr>
          <a:xfrm>
            <a:off x="619121" y="2546751"/>
            <a:ext cx="3870321" cy="3387499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613D4E67-FC6D-3127-FB15-87A4932587EB}"/>
              </a:ext>
            </a:extLst>
          </p:cNvPr>
          <p:cNvCxnSpPr>
            <a:cxnSpLocks/>
          </p:cNvCxnSpPr>
          <p:nvPr/>
        </p:nvCxnSpPr>
        <p:spPr>
          <a:xfrm>
            <a:off x="4572000" y="2665413"/>
            <a:ext cx="341065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CCE6C27-1B48-E726-F1E6-69EEE46FC426}"/>
              </a:ext>
            </a:extLst>
          </p:cNvPr>
          <p:cNvCxnSpPr>
            <a:cxnSpLocks/>
          </p:cNvCxnSpPr>
          <p:nvPr/>
        </p:nvCxnSpPr>
        <p:spPr>
          <a:xfrm>
            <a:off x="385041" y="3929857"/>
            <a:ext cx="405998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0929340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7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2" presetID="1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7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2" presetID="1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949BF-9F8F-AA87-8673-E39F8A9D7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3E721-845F-F978-1813-8C852769D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Submit a Claim </a:t>
            </a:r>
            <a:br>
              <a:rPr lang="en-US"/>
            </a:br>
            <a:r>
              <a:rPr lang="en-US"/>
              <a:t>from Mobile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2B4144-3E21-600C-E7AC-3CA7B20E9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9C75DBD-5AB0-AAC1-0460-89C8BB6EE3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4137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6648B-1F66-F786-8F9B-B1510B28A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77F93-A8DA-8680-3C40-0129BDAC761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940804"/>
            <a:ext cx="8167958" cy="705116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/>
              <a:t>Click the Blue Button </a:t>
            </a:r>
            <a:r>
              <a:rPr lang="en-US" sz="1600">
                <a:solidFill>
                  <a:schemeClr val="accent1"/>
                </a:solidFill>
              </a:rPr>
              <a:t>“Create New Job”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49D3D73-5434-4933-91F9-C9879FE75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2300"/>
              <a:t>Step 1: Create New Job in </a:t>
            </a:r>
            <a:r>
              <a:rPr lang="en-US" sz="2300">
                <a:solidFill>
                  <a:schemeClr val="accent1"/>
                </a:solidFill>
              </a:rPr>
              <a:t>Mobile App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D17425-EB85-D697-42E9-751D713864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1" r="11671"/>
          <a:stretch/>
        </p:blipFill>
        <p:spPr>
          <a:xfrm>
            <a:off x="-1" y="1211581"/>
            <a:ext cx="3456879" cy="45094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CA39A5-FDA0-94D2-367B-51368D5933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1" r="11671"/>
          <a:stretch/>
        </p:blipFill>
        <p:spPr>
          <a:xfrm>
            <a:off x="2843560" y="1211581"/>
            <a:ext cx="3456879" cy="45094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88A32D3-16E9-30F1-AE9F-E85873B18E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1" r="11671"/>
          <a:stretch/>
        </p:blipFill>
        <p:spPr>
          <a:xfrm>
            <a:off x="5626804" y="1211581"/>
            <a:ext cx="3456879" cy="4509426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89A6CA6-31A9-689C-B097-9EF815071EC7}"/>
              </a:ext>
            </a:extLst>
          </p:cNvPr>
          <p:cNvCxnSpPr>
            <a:cxnSpLocks/>
          </p:cNvCxnSpPr>
          <p:nvPr/>
        </p:nvCxnSpPr>
        <p:spPr>
          <a:xfrm rot="10800000">
            <a:off x="2437562" y="2223677"/>
            <a:ext cx="405998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169F5C1-18A3-2965-49DD-B76D6F88A62A}"/>
              </a:ext>
            </a:extLst>
          </p:cNvPr>
          <p:cNvSpPr txBox="1">
            <a:spLocks/>
          </p:cNvSpPr>
          <p:nvPr/>
        </p:nvSpPr>
        <p:spPr>
          <a:xfrm>
            <a:off x="2812407" y="2103817"/>
            <a:ext cx="789148" cy="582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/>
              <a:t>Tap to create a new job</a:t>
            </a:r>
            <a:endParaRPr lang="en-US" sz="1000">
              <a:solidFill>
                <a:schemeClr val="accent1"/>
              </a:solidFill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19D2B81-1511-1286-2EC2-6A9996263C72}"/>
              </a:ext>
            </a:extLst>
          </p:cNvPr>
          <p:cNvCxnSpPr>
            <a:cxnSpLocks/>
          </p:cNvCxnSpPr>
          <p:nvPr/>
        </p:nvCxnSpPr>
        <p:spPr>
          <a:xfrm rot="10800000" flipH="1">
            <a:off x="3415596" y="3144455"/>
            <a:ext cx="405998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3C69459-BDD9-5A29-370C-94ADF3B86473}"/>
              </a:ext>
            </a:extLst>
          </p:cNvPr>
          <p:cNvSpPr txBox="1">
            <a:spLocks/>
          </p:cNvSpPr>
          <p:nvPr/>
        </p:nvSpPr>
        <p:spPr>
          <a:xfrm>
            <a:off x="2812407" y="3029576"/>
            <a:ext cx="789148" cy="582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/>
              <a:t>Enter all required fields ⭐️</a:t>
            </a:r>
            <a:endParaRPr lang="en-US" sz="1000">
              <a:solidFill>
                <a:schemeClr val="accent1"/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F7709EB-B055-88B6-FF1F-E6F47F8BD7C3}"/>
              </a:ext>
            </a:extLst>
          </p:cNvPr>
          <p:cNvCxnSpPr>
            <a:cxnSpLocks/>
          </p:cNvCxnSpPr>
          <p:nvPr/>
        </p:nvCxnSpPr>
        <p:spPr>
          <a:xfrm rot="10800000">
            <a:off x="8117066" y="2490614"/>
            <a:ext cx="405998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A2F3D031-151B-2BED-C0DC-109D37F2C59F}"/>
              </a:ext>
            </a:extLst>
          </p:cNvPr>
          <p:cNvSpPr txBox="1">
            <a:spLocks/>
          </p:cNvSpPr>
          <p:nvPr/>
        </p:nvSpPr>
        <p:spPr>
          <a:xfrm>
            <a:off x="5623761" y="1892817"/>
            <a:ext cx="789148" cy="7870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/>
              <a:t>Edit or add information by tapping the pencil icons</a:t>
            </a:r>
            <a:endParaRPr lang="en-US" sz="1000">
              <a:solidFill>
                <a:schemeClr val="accent1"/>
              </a:solidFill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3BB44B31-27C4-D1FF-EA31-010EC7539856}"/>
              </a:ext>
            </a:extLst>
          </p:cNvPr>
          <p:cNvSpPr txBox="1">
            <a:spLocks/>
          </p:cNvSpPr>
          <p:nvPr/>
        </p:nvSpPr>
        <p:spPr>
          <a:xfrm>
            <a:off x="5623761" y="2950644"/>
            <a:ext cx="789148" cy="787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/>
              <a:t>Add workflows based on the job</a:t>
            </a:r>
            <a:endParaRPr lang="en-US" sz="1000">
              <a:solidFill>
                <a:schemeClr val="accent1"/>
              </a:solidFill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3586555-7680-793F-5570-FCF929759249}"/>
              </a:ext>
            </a:extLst>
          </p:cNvPr>
          <p:cNvCxnSpPr>
            <a:cxnSpLocks/>
          </p:cNvCxnSpPr>
          <p:nvPr/>
        </p:nvCxnSpPr>
        <p:spPr>
          <a:xfrm rot="10800000">
            <a:off x="8117066" y="4211503"/>
            <a:ext cx="405998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0BF41B75-9FA5-C75C-A954-7D9DA6D80C03}"/>
              </a:ext>
            </a:extLst>
          </p:cNvPr>
          <p:cNvSpPr txBox="1">
            <a:spLocks/>
          </p:cNvSpPr>
          <p:nvPr/>
        </p:nvSpPr>
        <p:spPr>
          <a:xfrm>
            <a:off x="5623761" y="4154977"/>
            <a:ext cx="963752" cy="1223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/>
              <a:t>Add searchable tags or keywords specific to the workflow/job</a:t>
            </a:r>
            <a:endParaRPr lang="en-US" sz="1000">
              <a:solidFill>
                <a:schemeClr val="accent1"/>
              </a:solidFill>
            </a:endParaRPr>
          </a:p>
        </p:txBody>
      </p: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802BECAE-C4C3-DBE5-F710-D0FA2631FAB9}"/>
              </a:ext>
            </a:extLst>
          </p:cNvPr>
          <p:cNvCxnSpPr>
            <a:cxnSpLocks/>
          </p:cNvCxnSpPr>
          <p:nvPr/>
        </p:nvCxnSpPr>
        <p:spPr>
          <a:xfrm rot="16200000" flipH="1">
            <a:off x="6172906" y="3546986"/>
            <a:ext cx="454363" cy="374851"/>
          </a:xfrm>
          <a:prstGeom prst="bentConnector3">
            <a:avLst>
              <a:gd name="adj1" fmla="val 100000"/>
            </a:avLst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3601080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accel="50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4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1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6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4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1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6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46916-49EB-4601-30D1-75F387CAB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80EA7-1361-1BB6-5235-AD9CA1D7CFF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940804"/>
            <a:ext cx="8167958" cy="705116"/>
          </a:xfrm>
        </p:spPr>
        <p:txBody>
          <a:bodyPr>
            <a:normAutofit fontScale="92500"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/>
              <a:t>The information inserted here is for your Rep Office purpose and searchability. Please contact your admin to determine the preferred method for Work Order Number generation.</a:t>
            </a:r>
            <a:endParaRPr lang="en-US" sz="1600">
              <a:solidFill>
                <a:schemeClr val="accent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5E3494A-EAFB-B234-2E39-1FDB6BF1B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2300"/>
              <a:t>Step 2: </a:t>
            </a:r>
            <a:r>
              <a:rPr lang="en-US" sz="2300">
                <a:solidFill>
                  <a:schemeClr val="accent1"/>
                </a:solidFill>
              </a:rPr>
              <a:t>Create New Job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E2102E-2379-2B3A-A308-12CFFAF9E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792" y="1211581"/>
            <a:ext cx="4509426" cy="450942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71EA6721-72B0-3162-E3A8-5D925696E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6484" y="3359104"/>
            <a:ext cx="175365" cy="17536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C8E1245-D704-89EA-76BE-EF1DE9990DBA}"/>
              </a:ext>
            </a:extLst>
          </p:cNvPr>
          <p:cNvSpPr txBox="1">
            <a:spLocks/>
          </p:cNvSpPr>
          <p:nvPr/>
        </p:nvSpPr>
        <p:spPr>
          <a:xfrm>
            <a:off x="601523" y="2790974"/>
            <a:ext cx="3970476" cy="4346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/>
              <a:t>Capture a picture of a </a:t>
            </a:r>
            <a:r>
              <a:rPr lang="en-US" sz="1000" err="1"/>
              <a:t>dataplate</a:t>
            </a:r>
            <a:r>
              <a:rPr lang="en-US" sz="1000"/>
              <a:t> to collect valuable information, such as Make, Model, Serial Number, </a:t>
            </a:r>
            <a:r>
              <a:rPr lang="en-US" sz="1000" err="1"/>
              <a:t>Mfr</a:t>
            </a:r>
            <a:r>
              <a:rPr lang="en-US" sz="1000"/>
              <a:t> date, and more, with OCR* technology</a:t>
            </a:r>
            <a:endParaRPr lang="en-US" sz="1000">
              <a:solidFill>
                <a:schemeClr val="accent1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894A732-2A10-16D4-FBC4-910B42AF44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6484" y="3602339"/>
            <a:ext cx="175365" cy="15344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CF80118-DA2A-61E8-6C3B-A1FFEC2984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6484" y="3849814"/>
            <a:ext cx="175365" cy="13410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F7BF0D1-036C-F727-F960-293A4C10CD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6484" y="4080711"/>
            <a:ext cx="175365" cy="16075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22F92461-D984-0763-2746-CDAB9EAD9E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06484" y="4346213"/>
            <a:ext cx="175365" cy="190614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F887E03-A867-2E9C-9534-5A4D7605BA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03510" y="4579073"/>
            <a:ext cx="175365" cy="175365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1BBB0C6A-A4EF-89DC-52D2-7A8D98B7767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01523" y="4832327"/>
            <a:ext cx="175365" cy="175365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B868FBE-D1A9-5C22-2A88-CD3E7F2F8933}"/>
              </a:ext>
            </a:extLst>
          </p:cNvPr>
          <p:cNvSpPr txBox="1">
            <a:spLocks/>
          </p:cNvSpPr>
          <p:nvPr/>
        </p:nvSpPr>
        <p:spPr>
          <a:xfrm>
            <a:off x="811665" y="3331753"/>
            <a:ext cx="2772101" cy="347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/>
              <a:t>= Content could be shared with customers</a:t>
            </a:r>
            <a:endParaRPr lang="en-US" sz="1000">
              <a:solidFill>
                <a:schemeClr val="accent1"/>
              </a:solidFill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FAB82DD1-C339-3380-5FE6-6856FD1AD214}"/>
              </a:ext>
            </a:extLst>
          </p:cNvPr>
          <p:cNvSpPr txBox="1">
            <a:spLocks/>
          </p:cNvSpPr>
          <p:nvPr/>
        </p:nvSpPr>
        <p:spPr>
          <a:xfrm>
            <a:off x="811665" y="3558750"/>
            <a:ext cx="3124231" cy="347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/>
              <a:t>= Images will be submitted for </a:t>
            </a:r>
            <a:r>
              <a:rPr lang="en-US" sz="1000" err="1"/>
              <a:t>Dataplate</a:t>
            </a:r>
            <a:r>
              <a:rPr lang="en-US" sz="1000"/>
              <a:t> Text Extraction</a:t>
            </a:r>
            <a:endParaRPr lang="en-US" sz="1000">
              <a:solidFill>
                <a:schemeClr val="accent1"/>
              </a:solidFill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3A6A8556-8712-169B-029E-DAF22851EFA2}"/>
              </a:ext>
            </a:extLst>
          </p:cNvPr>
          <p:cNvSpPr txBox="1">
            <a:spLocks/>
          </p:cNvSpPr>
          <p:nvPr/>
        </p:nvSpPr>
        <p:spPr>
          <a:xfrm>
            <a:off x="811665" y="3808642"/>
            <a:ext cx="3425244" cy="347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/>
              <a:t>= Videos will be submitted for speech to text transcription</a:t>
            </a:r>
            <a:endParaRPr lang="en-US" sz="1000">
              <a:solidFill>
                <a:schemeClr val="accent1"/>
              </a:solidFill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A27C512F-93D9-F254-AD7B-3C8E96516EE0}"/>
              </a:ext>
            </a:extLst>
          </p:cNvPr>
          <p:cNvSpPr txBox="1">
            <a:spLocks/>
          </p:cNvSpPr>
          <p:nvPr/>
        </p:nvSpPr>
        <p:spPr>
          <a:xfrm>
            <a:off x="811665" y="4055617"/>
            <a:ext cx="3476360" cy="347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/>
              <a:t>= Content will automatically be added to the Knowledge Base</a:t>
            </a:r>
            <a:endParaRPr lang="en-US" sz="1000">
              <a:solidFill>
                <a:schemeClr val="accent1"/>
              </a:solidFill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F5B98D3E-D639-A2A7-3023-A17521612FFA}"/>
              </a:ext>
            </a:extLst>
          </p:cNvPr>
          <p:cNvSpPr txBox="1">
            <a:spLocks/>
          </p:cNvSpPr>
          <p:nvPr/>
        </p:nvSpPr>
        <p:spPr>
          <a:xfrm>
            <a:off x="811664" y="4305509"/>
            <a:ext cx="3970476" cy="3475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/>
              <a:t>= A workflow may be added to the job based on the answer to this step</a:t>
            </a:r>
            <a:endParaRPr lang="en-US" sz="1000">
              <a:solidFill>
                <a:schemeClr val="accent1"/>
              </a:solidFill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46FA9FF-8024-5C2D-F83A-C87CC420DF26}"/>
              </a:ext>
            </a:extLst>
          </p:cNvPr>
          <p:cNvSpPr txBox="1">
            <a:spLocks/>
          </p:cNvSpPr>
          <p:nvPr/>
        </p:nvSpPr>
        <p:spPr>
          <a:xfrm>
            <a:off x="811665" y="4555401"/>
            <a:ext cx="3476360" cy="347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/>
              <a:t>= There is a requirement that still needs to be fulfilled</a:t>
            </a:r>
            <a:endParaRPr lang="en-US" sz="1000">
              <a:solidFill>
                <a:schemeClr val="accent1"/>
              </a:solidFill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E03B092A-D47B-D08D-6CE0-55666EE48028}"/>
              </a:ext>
            </a:extLst>
          </p:cNvPr>
          <p:cNvSpPr txBox="1">
            <a:spLocks/>
          </p:cNvSpPr>
          <p:nvPr/>
        </p:nvSpPr>
        <p:spPr>
          <a:xfrm>
            <a:off x="811665" y="4805293"/>
            <a:ext cx="3476360" cy="347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/>
              <a:t>= The requirement for this step has been fulfilled</a:t>
            </a:r>
            <a:endParaRPr lang="en-US" sz="1000">
              <a:solidFill>
                <a:schemeClr val="accent1"/>
              </a:solidFill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43D7511-5E77-D64E-848C-56E737FDAD04}"/>
              </a:ext>
            </a:extLst>
          </p:cNvPr>
          <p:cNvCxnSpPr>
            <a:cxnSpLocks/>
          </p:cNvCxnSpPr>
          <p:nvPr/>
        </p:nvCxnSpPr>
        <p:spPr>
          <a:xfrm rot="10800000">
            <a:off x="6666021" y="2002684"/>
            <a:ext cx="405998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AAEC7A54-EF36-5B32-68BA-51F8C3C0D20D}"/>
              </a:ext>
            </a:extLst>
          </p:cNvPr>
          <p:cNvCxnSpPr>
            <a:cxnSpLocks/>
          </p:cNvCxnSpPr>
          <p:nvPr/>
        </p:nvCxnSpPr>
        <p:spPr>
          <a:xfrm rot="5400000" flipH="1">
            <a:off x="6626265" y="4359687"/>
            <a:ext cx="454363" cy="374851"/>
          </a:xfrm>
          <a:prstGeom prst="bentConnector3">
            <a:avLst>
              <a:gd name="adj1" fmla="val 100000"/>
            </a:avLst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0D79308-B004-6E6E-13FA-E25BE07734DF}"/>
              </a:ext>
            </a:extLst>
          </p:cNvPr>
          <p:cNvCxnSpPr>
            <a:cxnSpLocks/>
          </p:cNvCxnSpPr>
          <p:nvPr/>
        </p:nvCxnSpPr>
        <p:spPr>
          <a:xfrm rot="10800000">
            <a:off x="6666021" y="3399838"/>
            <a:ext cx="405998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2262EE6-FC20-7C33-FE5A-7E3E71AB3BD1}"/>
              </a:ext>
            </a:extLst>
          </p:cNvPr>
          <p:cNvCxnSpPr>
            <a:cxnSpLocks/>
          </p:cNvCxnSpPr>
          <p:nvPr/>
        </p:nvCxnSpPr>
        <p:spPr>
          <a:xfrm rot="10800000">
            <a:off x="6666021" y="3734929"/>
            <a:ext cx="405998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7BFD9495-EBF7-F208-0637-F37F07A371FE}"/>
              </a:ext>
            </a:extLst>
          </p:cNvPr>
          <p:cNvSpPr txBox="1">
            <a:spLocks/>
          </p:cNvSpPr>
          <p:nvPr/>
        </p:nvSpPr>
        <p:spPr>
          <a:xfrm>
            <a:off x="7167029" y="1881457"/>
            <a:ext cx="1282357" cy="404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/>
              <a:t>Label each workflow within a job</a:t>
            </a:r>
            <a:endParaRPr lang="en-US" sz="1000">
              <a:solidFill>
                <a:schemeClr val="accent1"/>
              </a:solidFill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C9CD3544-DF6A-07C6-0AA8-02DA0B915969}"/>
              </a:ext>
            </a:extLst>
          </p:cNvPr>
          <p:cNvSpPr txBox="1">
            <a:spLocks/>
          </p:cNvSpPr>
          <p:nvPr/>
        </p:nvSpPr>
        <p:spPr>
          <a:xfrm>
            <a:off x="7167029" y="2963081"/>
            <a:ext cx="1301111" cy="60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/>
              <a:t>Options for collecting and adding data and content to each step</a:t>
            </a:r>
            <a:endParaRPr lang="en-US" sz="1000">
              <a:solidFill>
                <a:schemeClr val="accent1"/>
              </a:solidFill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CE74B399-E241-5FE0-44A0-F0FAE86E6B0F}"/>
              </a:ext>
            </a:extLst>
          </p:cNvPr>
          <p:cNvSpPr txBox="1">
            <a:spLocks/>
          </p:cNvSpPr>
          <p:nvPr/>
        </p:nvSpPr>
        <p:spPr>
          <a:xfrm>
            <a:off x="7167029" y="3610547"/>
            <a:ext cx="1301111" cy="60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/>
              <a:t>Easily collect data in the field with various workflow step types</a:t>
            </a:r>
            <a:endParaRPr lang="en-US" sz="1000">
              <a:solidFill>
                <a:schemeClr val="accent1"/>
              </a:solidFill>
            </a:endParaRP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31DEA9C0-E4D8-CF7B-6006-CEEA68BB3680}"/>
              </a:ext>
            </a:extLst>
          </p:cNvPr>
          <p:cNvSpPr txBox="1">
            <a:spLocks/>
          </p:cNvSpPr>
          <p:nvPr/>
        </p:nvSpPr>
        <p:spPr>
          <a:xfrm>
            <a:off x="7167030" y="4388639"/>
            <a:ext cx="1193200" cy="67179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/>
              <a:t>Provide technicians with specific instructions on each step</a:t>
            </a:r>
            <a:endParaRPr lang="en-US" sz="1000">
              <a:solidFill>
                <a:schemeClr val="accent1"/>
              </a:solidFill>
            </a:endParaRP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0C27A828-C0D9-63BE-B448-80CE3E8BD40E}"/>
              </a:ext>
            </a:extLst>
          </p:cNvPr>
          <p:cNvSpPr txBox="1">
            <a:spLocks/>
          </p:cNvSpPr>
          <p:nvPr/>
        </p:nvSpPr>
        <p:spPr>
          <a:xfrm>
            <a:off x="601523" y="1649393"/>
            <a:ext cx="3970476" cy="1132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60000"/>
              </a:lnSpc>
              <a:buFont typeface="Arial" panose="020B0604020202020204" pitchFamily="34" charset="0"/>
              <a:buChar char="•"/>
            </a:pPr>
            <a:r>
              <a:rPr lang="en-US" sz="1000"/>
              <a:t>Select your own work order number</a:t>
            </a:r>
          </a:p>
          <a:p>
            <a:pPr marL="171450" indent="-171450">
              <a:lnSpc>
                <a:spcPct val="60000"/>
              </a:lnSpc>
              <a:buFont typeface="Arial" panose="020B0604020202020204" pitchFamily="34" charset="0"/>
              <a:buChar char="•"/>
            </a:pPr>
            <a:r>
              <a:rPr lang="en-US" sz="1000"/>
              <a:t>Select your own customer</a:t>
            </a:r>
          </a:p>
          <a:p>
            <a:pPr marL="171450" indent="-171450">
              <a:lnSpc>
                <a:spcPct val="60000"/>
              </a:lnSpc>
              <a:buFont typeface="Arial" panose="020B0604020202020204" pitchFamily="34" charset="0"/>
              <a:buChar char="•"/>
            </a:pPr>
            <a:r>
              <a:rPr lang="en-US" sz="1000"/>
              <a:t>Add the physical address of the job site</a:t>
            </a:r>
          </a:p>
          <a:p>
            <a:pPr marL="171450" indent="-171450">
              <a:lnSpc>
                <a:spcPct val="60000"/>
              </a:lnSpc>
              <a:buFont typeface="Arial" panose="020B0604020202020204" pitchFamily="34" charset="0"/>
              <a:buChar char="•"/>
            </a:pPr>
            <a:r>
              <a:rPr lang="en-US" sz="1000"/>
              <a:t>Assign the ticket to your own email address to start a warranty claim</a:t>
            </a:r>
          </a:p>
          <a:p>
            <a:pPr marL="171450" indent="-171450">
              <a:lnSpc>
                <a:spcPct val="60000"/>
              </a:lnSpc>
              <a:buFont typeface="Arial" panose="020B0604020202020204" pitchFamily="34" charset="0"/>
              <a:buChar char="•"/>
            </a:pPr>
            <a:r>
              <a:rPr lang="en-US" sz="1000"/>
              <a:t>Then click </a:t>
            </a:r>
            <a:r>
              <a:rPr lang="en-US" sz="1000">
                <a:solidFill>
                  <a:schemeClr val="accent1"/>
                </a:solidFill>
              </a:rPr>
              <a:t>“Create”</a:t>
            </a:r>
          </a:p>
        </p:txBody>
      </p:sp>
    </p:spTree>
    <p:extLst>
      <p:ext uri="{BB962C8B-B14F-4D97-AF65-F5344CB8AC3E}">
        <p14:creationId xmlns:p14="http://schemas.microsoft.com/office/powerpoint/2010/main" val="4259127689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accel="50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9" fill="hold">
                          <p:stCondLst>
                            <p:cond delay="indefinite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1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0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1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5" dur="500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6" fill="hold">
                          <p:stCondLst>
                            <p:cond delay="indefinite"/>
                          </p:stCondLst>
                          <p:childTnLst>
                            <p:par>
                              <p:cTn id="1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8" presetID="1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0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2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5" dur="500"/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6" fill="hold">
                          <p:stCondLst>
                            <p:cond delay="indefinite"/>
                          </p:stCondLst>
                          <p:childTnLst>
                            <p:par>
                              <p:cTn id="1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8" presetID="1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0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3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500"/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4" dur="500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3" grpId="0"/>
          <p:bldP spid="24" grpId="0"/>
          <p:bldP spid="25" grpId="0"/>
          <p:bldP spid="26" grpId="0"/>
          <p:bldP spid="27" grpId="0"/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9" fill="hold">
                          <p:stCondLst>
                            <p:cond delay="indefinite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1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0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1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5" dur="500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6" fill="hold">
                          <p:stCondLst>
                            <p:cond delay="indefinite"/>
                          </p:stCondLst>
                          <p:childTnLst>
                            <p:par>
                              <p:cTn id="1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8" presetID="1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0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2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5" dur="500"/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6" fill="hold">
                          <p:stCondLst>
                            <p:cond delay="indefinite"/>
                          </p:stCondLst>
                          <p:childTnLst>
                            <p:par>
                              <p:cTn id="1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8" presetID="1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0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3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500"/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4" dur="500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3" grpId="0"/>
          <p:bldP spid="24" grpId="0"/>
          <p:bldP spid="25" grpId="0"/>
          <p:bldP spid="26" grpId="0"/>
          <p:bldP spid="27" grpId="0"/>
          <p:bldP spid="28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8F83D-B369-6B41-61FF-064C052E7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9862F2-B259-6B5A-B7D6-482DB4AD7C2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9" y="940804"/>
            <a:ext cx="8167958" cy="705116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/>
              <a:t>Then Click </a:t>
            </a:r>
            <a:r>
              <a:rPr lang="en-US" sz="1600">
                <a:solidFill>
                  <a:schemeClr val="accent1"/>
                </a:solidFill>
              </a:rPr>
              <a:t>“AAON Warranty Claim” </a:t>
            </a:r>
            <a:r>
              <a:rPr lang="en-US" sz="1600"/>
              <a:t>from the drop-down list.</a:t>
            </a:r>
            <a:endParaRPr lang="en-US" sz="1600">
              <a:solidFill>
                <a:schemeClr val="accent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D3B0E23-6503-4A68-BEBF-D73625F77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2300"/>
              <a:t>Step 3: Click on the Blue </a:t>
            </a:r>
            <a:r>
              <a:rPr lang="en-US" sz="2300">
                <a:solidFill>
                  <a:schemeClr val="accent1"/>
                </a:solidFill>
              </a:rPr>
              <a:t>”Add Workflow”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0DB224-FAF1-1BCC-9F0D-CB37B41C1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792" y="1211581"/>
            <a:ext cx="4509426" cy="450942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652A51B-B8CF-E832-04F4-A826292FD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6484" y="3359104"/>
            <a:ext cx="175365" cy="17536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DE1C13C-BE6F-107D-B6CD-13DB8D5F1B4B}"/>
              </a:ext>
            </a:extLst>
          </p:cNvPr>
          <p:cNvSpPr txBox="1">
            <a:spLocks/>
          </p:cNvSpPr>
          <p:nvPr/>
        </p:nvSpPr>
        <p:spPr>
          <a:xfrm>
            <a:off x="601523" y="2790974"/>
            <a:ext cx="3970476" cy="4346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/>
              <a:t>Capture a picture of a </a:t>
            </a:r>
            <a:r>
              <a:rPr lang="en-US" sz="1000" err="1"/>
              <a:t>dataplate</a:t>
            </a:r>
            <a:r>
              <a:rPr lang="en-US" sz="1000"/>
              <a:t> to collect valuable information, such as Make, Model, Serial Number, </a:t>
            </a:r>
            <a:r>
              <a:rPr lang="en-US" sz="1000" err="1"/>
              <a:t>Mfr</a:t>
            </a:r>
            <a:r>
              <a:rPr lang="en-US" sz="1000"/>
              <a:t> date, and more, with OCR* technology</a:t>
            </a:r>
            <a:endParaRPr lang="en-US" sz="1000">
              <a:solidFill>
                <a:schemeClr val="accent1"/>
              </a:solidFill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BC6DD99-8460-9568-8D52-52F582619F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6484" y="3602339"/>
            <a:ext cx="175365" cy="15344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42D2DAE-A6CB-5212-58DD-2DE0B8B0C0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6484" y="3849814"/>
            <a:ext cx="175365" cy="13410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23AEFDD4-FB94-5FAC-26BC-AC697B3FB7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6484" y="4080711"/>
            <a:ext cx="175365" cy="16075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FFFF1C55-9653-DF74-01B4-3A901FDE9F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06484" y="4346213"/>
            <a:ext cx="175365" cy="190614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D645050-82DC-FDD0-FB30-938BD7FD3D7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03510" y="4579073"/>
            <a:ext cx="175365" cy="175365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7435E11C-5F67-B3DC-7DAF-F21A854B968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01523" y="4832327"/>
            <a:ext cx="175365" cy="175365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CA0ADDAE-3E42-5A01-1854-24B6B65627B1}"/>
              </a:ext>
            </a:extLst>
          </p:cNvPr>
          <p:cNvSpPr txBox="1">
            <a:spLocks/>
          </p:cNvSpPr>
          <p:nvPr/>
        </p:nvSpPr>
        <p:spPr>
          <a:xfrm>
            <a:off x="811665" y="3331753"/>
            <a:ext cx="2772101" cy="347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/>
              <a:t>= Content could be shared with customers</a:t>
            </a:r>
            <a:endParaRPr lang="en-US" sz="1000">
              <a:solidFill>
                <a:schemeClr val="accent1"/>
              </a:solidFill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469BCA42-D112-C478-6CFC-719D61D1AFD7}"/>
              </a:ext>
            </a:extLst>
          </p:cNvPr>
          <p:cNvSpPr txBox="1">
            <a:spLocks/>
          </p:cNvSpPr>
          <p:nvPr/>
        </p:nvSpPr>
        <p:spPr>
          <a:xfrm>
            <a:off x="811665" y="3558750"/>
            <a:ext cx="3124231" cy="347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/>
              <a:t>= Images will be submitted for </a:t>
            </a:r>
            <a:r>
              <a:rPr lang="en-US" sz="1000" err="1"/>
              <a:t>Dataplate</a:t>
            </a:r>
            <a:r>
              <a:rPr lang="en-US" sz="1000"/>
              <a:t> Text Extraction</a:t>
            </a:r>
            <a:endParaRPr lang="en-US" sz="1000">
              <a:solidFill>
                <a:schemeClr val="accent1"/>
              </a:solidFill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ED6EC730-CE34-788C-937A-7CB5717B6674}"/>
              </a:ext>
            </a:extLst>
          </p:cNvPr>
          <p:cNvSpPr txBox="1">
            <a:spLocks/>
          </p:cNvSpPr>
          <p:nvPr/>
        </p:nvSpPr>
        <p:spPr>
          <a:xfrm>
            <a:off x="811665" y="3808642"/>
            <a:ext cx="3425244" cy="347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/>
              <a:t>= Videos will be submitted for speech to text transcription</a:t>
            </a:r>
            <a:endParaRPr lang="en-US" sz="1000">
              <a:solidFill>
                <a:schemeClr val="accent1"/>
              </a:solidFill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70CF495C-45BE-D8A1-FDBA-87A101773EDB}"/>
              </a:ext>
            </a:extLst>
          </p:cNvPr>
          <p:cNvSpPr txBox="1">
            <a:spLocks/>
          </p:cNvSpPr>
          <p:nvPr/>
        </p:nvSpPr>
        <p:spPr>
          <a:xfrm>
            <a:off x="811665" y="4055617"/>
            <a:ext cx="3476360" cy="347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/>
              <a:t>= Content will automatically be added to the Knowledge Base</a:t>
            </a:r>
            <a:endParaRPr lang="en-US" sz="1000">
              <a:solidFill>
                <a:schemeClr val="accent1"/>
              </a:solidFill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D6B9F73E-CA70-0F17-110F-52C87B6BF47F}"/>
              </a:ext>
            </a:extLst>
          </p:cNvPr>
          <p:cNvSpPr txBox="1">
            <a:spLocks/>
          </p:cNvSpPr>
          <p:nvPr/>
        </p:nvSpPr>
        <p:spPr>
          <a:xfrm>
            <a:off x="811664" y="4305509"/>
            <a:ext cx="3903405" cy="3475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/>
              <a:t>= A workflow may be added to the job based on the answer to this step</a:t>
            </a:r>
            <a:endParaRPr lang="en-US" sz="1000">
              <a:solidFill>
                <a:schemeClr val="accent1"/>
              </a:solidFill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50F7E660-B800-58DB-E312-4ED01205EF2E}"/>
              </a:ext>
            </a:extLst>
          </p:cNvPr>
          <p:cNvSpPr txBox="1">
            <a:spLocks/>
          </p:cNvSpPr>
          <p:nvPr/>
        </p:nvSpPr>
        <p:spPr>
          <a:xfrm>
            <a:off x="811665" y="4555401"/>
            <a:ext cx="3476360" cy="347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/>
              <a:t>= There is a requirement that still needs to be fulfilled</a:t>
            </a:r>
            <a:endParaRPr lang="en-US" sz="1000">
              <a:solidFill>
                <a:schemeClr val="accent1"/>
              </a:solidFill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D834C837-FFE5-9984-0332-FFD1E54A0EB5}"/>
              </a:ext>
            </a:extLst>
          </p:cNvPr>
          <p:cNvSpPr txBox="1">
            <a:spLocks/>
          </p:cNvSpPr>
          <p:nvPr/>
        </p:nvSpPr>
        <p:spPr>
          <a:xfrm>
            <a:off x="811665" y="4805293"/>
            <a:ext cx="3476360" cy="347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/>
              <a:t>= The requirement for this step has been fulfilled</a:t>
            </a:r>
            <a:endParaRPr lang="en-US" sz="1000">
              <a:solidFill>
                <a:schemeClr val="accent1"/>
              </a:solidFill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63AF311-83C8-BB92-60EF-6CB3AE5A3B43}"/>
              </a:ext>
            </a:extLst>
          </p:cNvPr>
          <p:cNvCxnSpPr>
            <a:cxnSpLocks/>
          </p:cNvCxnSpPr>
          <p:nvPr/>
        </p:nvCxnSpPr>
        <p:spPr>
          <a:xfrm rot="10800000">
            <a:off x="6666021" y="2002684"/>
            <a:ext cx="405998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E70A11A9-FCF1-8BE3-5FBD-FE7DF1A0AABA}"/>
              </a:ext>
            </a:extLst>
          </p:cNvPr>
          <p:cNvCxnSpPr>
            <a:cxnSpLocks/>
          </p:cNvCxnSpPr>
          <p:nvPr/>
        </p:nvCxnSpPr>
        <p:spPr>
          <a:xfrm rot="5400000" flipH="1">
            <a:off x="6626265" y="4359687"/>
            <a:ext cx="454363" cy="374851"/>
          </a:xfrm>
          <a:prstGeom prst="bentConnector3">
            <a:avLst>
              <a:gd name="adj1" fmla="val 100000"/>
            </a:avLst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50CF61A-2BB7-4BBA-4327-BB87954EB72B}"/>
              </a:ext>
            </a:extLst>
          </p:cNvPr>
          <p:cNvCxnSpPr>
            <a:cxnSpLocks/>
          </p:cNvCxnSpPr>
          <p:nvPr/>
        </p:nvCxnSpPr>
        <p:spPr>
          <a:xfrm rot="10800000">
            <a:off x="6666021" y="3399838"/>
            <a:ext cx="405998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CE616A7-B467-2D78-6685-B850A5C0B9BB}"/>
              </a:ext>
            </a:extLst>
          </p:cNvPr>
          <p:cNvCxnSpPr>
            <a:cxnSpLocks/>
          </p:cNvCxnSpPr>
          <p:nvPr/>
        </p:nvCxnSpPr>
        <p:spPr>
          <a:xfrm rot="10800000">
            <a:off x="6666021" y="3734929"/>
            <a:ext cx="405998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83ADF41E-2A26-53F2-8A09-5213787A7650}"/>
              </a:ext>
            </a:extLst>
          </p:cNvPr>
          <p:cNvSpPr txBox="1">
            <a:spLocks/>
          </p:cNvSpPr>
          <p:nvPr/>
        </p:nvSpPr>
        <p:spPr>
          <a:xfrm>
            <a:off x="7167029" y="1881457"/>
            <a:ext cx="1282357" cy="404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/>
              <a:t>Label each workflow within a job</a:t>
            </a:r>
            <a:endParaRPr lang="en-US" sz="1000">
              <a:solidFill>
                <a:schemeClr val="accent1"/>
              </a:solidFill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8019DDA5-D3F3-EE29-104C-C182FBB38A1B}"/>
              </a:ext>
            </a:extLst>
          </p:cNvPr>
          <p:cNvSpPr txBox="1">
            <a:spLocks/>
          </p:cNvSpPr>
          <p:nvPr/>
        </p:nvSpPr>
        <p:spPr>
          <a:xfrm>
            <a:off x="7167029" y="2963081"/>
            <a:ext cx="1301111" cy="60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/>
              <a:t>Options for collecting and adding data and content to each step</a:t>
            </a:r>
            <a:endParaRPr lang="en-US" sz="1000">
              <a:solidFill>
                <a:schemeClr val="accent1"/>
              </a:solidFill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915F5448-4725-7AE8-B65B-D75A125F7386}"/>
              </a:ext>
            </a:extLst>
          </p:cNvPr>
          <p:cNvSpPr txBox="1">
            <a:spLocks/>
          </p:cNvSpPr>
          <p:nvPr/>
        </p:nvSpPr>
        <p:spPr>
          <a:xfrm>
            <a:off x="7167029" y="3610547"/>
            <a:ext cx="1301111" cy="60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/>
              <a:t>Easily collect data in the field with various workflow step types</a:t>
            </a:r>
            <a:endParaRPr lang="en-US" sz="1000">
              <a:solidFill>
                <a:schemeClr val="accent1"/>
              </a:solidFill>
            </a:endParaRP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7341705A-971E-BF77-08B8-E877CACDA1EE}"/>
              </a:ext>
            </a:extLst>
          </p:cNvPr>
          <p:cNvSpPr txBox="1">
            <a:spLocks/>
          </p:cNvSpPr>
          <p:nvPr/>
        </p:nvSpPr>
        <p:spPr>
          <a:xfrm>
            <a:off x="7167030" y="4388639"/>
            <a:ext cx="1193200" cy="67179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000"/>
              <a:t>Provide technicians with specific instructions on each step</a:t>
            </a:r>
            <a:endParaRPr lang="en-US" sz="10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644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D6C4D7-A058-0C39-1179-1BFBADBB1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87071-7D05-7976-5ECB-8034F4674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Takeaways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CDA27-C326-CE16-8D74-C700EBA6E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16B2A1-151F-F717-473F-EFD470F5FB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894106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1E699-B6AD-9BB3-FFC9-A6FF812A3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F8BA01-9811-8B10-F207-F061813ED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10068-9A36-7BE6-15D1-8BBFBE0E0A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8" y="4427621"/>
            <a:ext cx="8141833" cy="755568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1400" i="1">
                <a:solidFill>
                  <a:srgbClr val="FF0000"/>
                </a:solidFill>
              </a:rPr>
              <a:t>NOTE: </a:t>
            </a:r>
            <a:r>
              <a:rPr lang="en-US" sz="1400" i="1"/>
              <a:t>Please remember to read all workflow step instructions for detailed warranty requirements.</a:t>
            </a:r>
          </a:p>
          <a:p>
            <a:pPr algn="ctr">
              <a:lnSpc>
                <a:spcPct val="100000"/>
              </a:lnSpc>
            </a:pPr>
            <a:r>
              <a:rPr lang="en-US" sz="1400" i="1"/>
              <a:t>Not following warranty requirements can cause a delay in the claim or even a denial.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B8EF150-8394-357A-B698-4E7998560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/>
              <a:t>Key Points: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4A7F136-598B-F945-0B87-79FD5829E0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3542741"/>
              </p:ext>
            </p:extLst>
          </p:nvPr>
        </p:nvGraphicFramePr>
        <p:xfrm>
          <a:off x="505777" y="2623317"/>
          <a:ext cx="8141834" cy="14833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70917">
                  <a:extLst>
                    <a:ext uri="{9D8B030D-6E8A-4147-A177-3AD203B41FA5}">
                      <a16:colId xmlns:a16="http://schemas.microsoft.com/office/drawing/2014/main" val="3830411933"/>
                    </a:ext>
                  </a:extLst>
                </a:gridCol>
                <a:gridCol w="4070917">
                  <a:extLst>
                    <a:ext uri="{9D8B030D-6E8A-4147-A177-3AD203B41FA5}">
                      <a16:colId xmlns:a16="http://schemas.microsoft.com/office/drawing/2014/main" val="7847527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050"/>
                        <a:t>For warranty claim inquiries </a:t>
                      </a:r>
                      <a:r>
                        <a:rPr lang="en-US" sz="1050" b="1" i="0">
                          <a:latin typeface="Bahnschrift SemiBold" panose="020B0502040204020203" pitchFamily="34" charset="0"/>
                        </a:rPr>
                        <a:t>before claim approval 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XOi.admin@aaon.com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24894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50"/>
                        <a:t>For warranty claim inquiries </a:t>
                      </a:r>
                      <a:r>
                        <a:rPr lang="en-US" sz="1050" b="1" i="0">
                          <a:latin typeface="Bahnschrift SemiBold" panose="020B0502040204020203" pitchFamily="34" charset="0"/>
                        </a:rPr>
                        <a:t>after a claim has been approved 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AAONwarrantyorders@aaon.com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3871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50"/>
                        <a:t>For </a:t>
                      </a:r>
                      <a:r>
                        <a:rPr lang="en-US" sz="1050" b="1" i="0">
                          <a:latin typeface="Bahnschrift SemiBold" panose="020B0502040204020203" pitchFamily="34" charset="0"/>
                        </a:rPr>
                        <a:t>XOi training and XOi questions 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Micheal.Plummer@aaon.com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0307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50"/>
                        <a:t>To request </a:t>
                      </a:r>
                      <a:r>
                        <a:rPr lang="en-US" sz="1050" b="1" i="0">
                          <a:latin typeface="Bahnschrift SemiBold"/>
                        </a:rPr>
                        <a:t>XOi license </a:t>
                      </a:r>
                      <a:r>
                        <a:rPr lang="en-US" sz="1050"/>
                        <a:t>to use XOi </a:t>
                      </a:r>
                      <a:r>
                        <a:rPr lang="en-US" sz="1050" b="1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Helen.Dennis@aaon.com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2446882"/>
                  </a:ext>
                </a:extLst>
              </a:tr>
            </a:tbl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3AB1F85-8C18-57F3-E853-B899261F79BB}"/>
              </a:ext>
            </a:extLst>
          </p:cNvPr>
          <p:cNvSpPr txBox="1">
            <a:spLocks/>
          </p:cNvSpPr>
          <p:nvPr/>
        </p:nvSpPr>
        <p:spPr>
          <a:xfrm>
            <a:off x="505779" y="940804"/>
            <a:ext cx="8167958" cy="14704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>
                <a:latin typeface="Bahnschrift Light"/>
              </a:rPr>
              <a:t>Log in to </a:t>
            </a:r>
            <a:r>
              <a:rPr lang="en-US" sz="1600" err="1">
                <a:latin typeface="Bahnschrift Light"/>
              </a:rPr>
              <a:t>XOi</a:t>
            </a:r>
            <a:r>
              <a:rPr lang="en-US" sz="1600">
                <a:latin typeface="Bahnschrift Light"/>
              </a:rPr>
              <a:t> at Visionweb.xoi.io from desktop or download free XOi Vision Live mobile app.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/>
              <a:t>A step with a gold star is “required” and must be answered to submit a warranty claim.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/>
              <a:t>Collect warranty documents in the warranty claim workflow.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/>
              <a:t>For warranty contacts, please see the following:</a:t>
            </a:r>
          </a:p>
        </p:txBody>
      </p:sp>
    </p:spTree>
    <p:extLst>
      <p:ext uri="{BB962C8B-B14F-4D97-AF65-F5344CB8AC3E}">
        <p14:creationId xmlns:p14="http://schemas.microsoft.com/office/powerpoint/2010/main" val="21089228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90A693-855F-DE93-B223-6FE90AC44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FE7DE7D-7110-F075-59E6-6888EC47A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97891477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4FD2E-75F1-145A-EE14-FD74D2556C0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8" y="760601"/>
            <a:ext cx="8141833" cy="952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200">
                <a:latin typeface="Bahnschrift Light"/>
              </a:rPr>
              <a:t>Important! Our goal is to  approve claims within 24hrs. However, during the summer months, processing times may be longer. </a:t>
            </a:r>
            <a:endParaRPr lang="en-US"/>
          </a:p>
          <a:p>
            <a:pPr>
              <a:lnSpc>
                <a:spcPct val="100000"/>
              </a:lnSpc>
            </a:pPr>
            <a:r>
              <a:rPr lang="en-US" sz="1200">
                <a:latin typeface="Bahnschrift Light"/>
              </a:rPr>
              <a:t>On average, 80 to 85% of claims are completed – from submission to shipment – within 5 business days. Please note assembly, manufacturing, and shortages of parts may cause a claim to be processed outside of the 5-business day target.</a:t>
            </a:r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0181FD-545C-6887-38EC-D9D768BDA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/>
              <a:t>2 Ways to Submit an AAON Warranty Claim</a:t>
            </a:r>
          </a:p>
        </p:txBody>
      </p:sp>
      <p:pic>
        <p:nvPicPr>
          <p:cNvPr id="6" name="Picture 5" descr="A computer with a login page&#10;&#10;AI-generated content may be incorrect.">
            <a:extLst>
              <a:ext uri="{FF2B5EF4-FFF2-40B4-BE49-F238E27FC236}">
                <a16:creationId xmlns:a16="http://schemas.microsoft.com/office/drawing/2014/main" id="{97C3C596-6991-D5F7-26A1-ED1131A129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1297" y="1723424"/>
            <a:ext cx="6533908" cy="510772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41AA074-CAEE-40F8-E560-603A2E305BA6}"/>
              </a:ext>
            </a:extLst>
          </p:cNvPr>
          <p:cNvSpPr txBox="1">
            <a:spLocks/>
          </p:cNvSpPr>
          <p:nvPr/>
        </p:nvSpPr>
        <p:spPr>
          <a:xfrm>
            <a:off x="505779" y="1579159"/>
            <a:ext cx="4471664" cy="5357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1200"/>
              <a:t>From Desktop Visit:</a:t>
            </a:r>
            <a:br>
              <a:rPr lang="en-US" sz="1200"/>
            </a:br>
            <a:r>
              <a:rPr lang="en-US" sz="1200" err="1">
                <a:solidFill>
                  <a:schemeClr val="accent1"/>
                </a:solidFill>
              </a:rPr>
              <a:t>visionweb.xoi.io</a:t>
            </a:r>
            <a:endParaRPr lang="en-US" sz="1200">
              <a:solidFill>
                <a:schemeClr val="accent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9AEEA0-3697-F9CE-785D-CB5839BAB1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2187" y="1672624"/>
            <a:ext cx="5715000" cy="57150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A7E7E94-2DA6-083E-590C-FC3643924FBF}"/>
              </a:ext>
            </a:extLst>
          </p:cNvPr>
          <p:cNvSpPr txBox="1">
            <a:spLocks/>
          </p:cNvSpPr>
          <p:nvPr/>
        </p:nvSpPr>
        <p:spPr>
          <a:xfrm>
            <a:off x="5540136" y="1579159"/>
            <a:ext cx="2999101" cy="5357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2pPr>
            <a:lvl3pPr marL="971550" indent="-2857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4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80000"/>
              </a:lnSpc>
              <a:spcBef>
                <a:spcPts val="15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 sz="1200" b="0" i="0" kern="1200" spc="-50" baseline="0">
                <a:solidFill>
                  <a:schemeClr val="tx1"/>
                </a:solidFill>
                <a:latin typeface="Bahnschrift Light" panose="020B0502040204020203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1200"/>
              <a:t>From Mobile Device Download Free:</a:t>
            </a:r>
            <a:br>
              <a:rPr lang="en-US" sz="1200"/>
            </a:br>
            <a:r>
              <a:rPr lang="en-US" sz="1200">
                <a:solidFill>
                  <a:schemeClr val="accent1"/>
                </a:solidFill>
              </a:rPr>
              <a:t>XOi Vision Live App</a:t>
            </a:r>
          </a:p>
        </p:txBody>
      </p:sp>
    </p:spTree>
    <p:extLst>
      <p:ext uri="{BB962C8B-B14F-4D97-AF65-F5344CB8AC3E}">
        <p14:creationId xmlns:p14="http://schemas.microsoft.com/office/powerpoint/2010/main" val="30033643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1E7967-A27C-5B3F-C924-BB6B6E549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F9D95-E9F8-8754-15D5-56D980B30CF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8" y="3826565"/>
            <a:ext cx="8141833" cy="135662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1400" i="1">
                <a:solidFill>
                  <a:srgbClr val="FF0000"/>
                </a:solidFill>
              </a:rPr>
              <a:t>NOTE: </a:t>
            </a:r>
            <a:r>
              <a:rPr lang="en-US" sz="1400" i="1"/>
              <a:t>Please remember to read all workflow step instructions for detailed warranty requirements.</a:t>
            </a:r>
          </a:p>
          <a:p>
            <a:pPr algn="ctr">
              <a:lnSpc>
                <a:spcPct val="100000"/>
              </a:lnSpc>
            </a:pPr>
            <a:r>
              <a:rPr lang="en-US" sz="1400" i="1"/>
              <a:t>Not following warranty requirements can cause a delay in the claim or even a denial.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14DB7A-3231-433C-EA31-7865EBACC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/>
              <a:t>AAON Warranty Contacts: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42699D5-E59F-7EFD-9CBB-F32FE13FC1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5057543"/>
              </p:ext>
            </p:extLst>
          </p:nvPr>
        </p:nvGraphicFramePr>
        <p:xfrm>
          <a:off x="505777" y="1603039"/>
          <a:ext cx="8141834" cy="14833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70917">
                  <a:extLst>
                    <a:ext uri="{9D8B030D-6E8A-4147-A177-3AD203B41FA5}">
                      <a16:colId xmlns:a16="http://schemas.microsoft.com/office/drawing/2014/main" val="3830411933"/>
                    </a:ext>
                  </a:extLst>
                </a:gridCol>
                <a:gridCol w="4070917">
                  <a:extLst>
                    <a:ext uri="{9D8B030D-6E8A-4147-A177-3AD203B41FA5}">
                      <a16:colId xmlns:a16="http://schemas.microsoft.com/office/drawing/2014/main" val="7847527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050"/>
                        <a:t>For warranty claim inquiries </a:t>
                      </a:r>
                      <a:r>
                        <a:rPr lang="en-US" sz="1050" b="1" i="0">
                          <a:latin typeface="Bahnschrift SemiBold"/>
                        </a:rPr>
                        <a:t>before claim approval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XOi.admin@aaon.com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24894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50"/>
                        <a:t>For warranty claim inquiries </a:t>
                      </a:r>
                      <a:r>
                        <a:rPr lang="en-US" sz="1050" b="1" i="0">
                          <a:latin typeface="Bahnschrift SemiBold"/>
                        </a:rPr>
                        <a:t>after a claim has been approved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AAONwarrantyorders@aaon.com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3871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50"/>
                        <a:t>For </a:t>
                      </a:r>
                      <a:r>
                        <a:rPr lang="en-US" sz="1050" b="1" i="0" err="1">
                          <a:latin typeface="Bahnschrift SemiBold"/>
                        </a:rPr>
                        <a:t>XOi</a:t>
                      </a:r>
                      <a:r>
                        <a:rPr lang="en-US" sz="1050" b="1" i="0">
                          <a:latin typeface="Bahnschrift SemiBold"/>
                        </a:rPr>
                        <a:t> training and </a:t>
                      </a:r>
                      <a:r>
                        <a:rPr lang="en-US" sz="1050" b="1" i="0" err="1">
                          <a:latin typeface="Bahnschrift SemiBold"/>
                        </a:rPr>
                        <a:t>XOi</a:t>
                      </a:r>
                      <a:r>
                        <a:rPr lang="en-US" sz="1050" b="1" i="0">
                          <a:latin typeface="Bahnschrift SemiBold"/>
                        </a:rPr>
                        <a:t> questions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b="0" i="0" u="none" strike="noStrike" noProof="0">
                          <a:solidFill>
                            <a:srgbClr val="222222"/>
                          </a:solidFill>
                          <a:latin typeface="Bahnschrift Light"/>
                        </a:rPr>
                        <a:t>Micheal.Plummer@aaon.com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0307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050"/>
                        <a:t>To request </a:t>
                      </a:r>
                      <a:r>
                        <a:rPr lang="en-US" sz="1050" b="1" i="0" err="1">
                          <a:latin typeface="Bahnschrift SemiBold"/>
                        </a:rPr>
                        <a:t>XOi</a:t>
                      </a:r>
                      <a:r>
                        <a:rPr lang="en-US" sz="1050" b="1" i="0">
                          <a:latin typeface="Bahnschrift SemiBold"/>
                        </a:rPr>
                        <a:t> license </a:t>
                      </a:r>
                      <a:r>
                        <a:rPr lang="en-US" sz="1050"/>
                        <a:t>to use </a:t>
                      </a:r>
                      <a:r>
                        <a:rPr lang="en-US" sz="1050" err="1"/>
                        <a:t>XOi</a:t>
                      </a:r>
                      <a:r>
                        <a:rPr lang="en-US" sz="105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50"/>
                        <a:t>Helen.Dennis@aaon.com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24468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0196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E3A5B-60B5-401A-ED0E-1E13167C7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Submit a Claim </a:t>
            </a:r>
            <a:br>
              <a:rPr lang="en-US"/>
            </a:br>
            <a:r>
              <a:rPr lang="en-US"/>
              <a:t>from Desktop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398363-F497-4B32-4463-6D710A6D7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#</a:t>
            </a:r>
            <a:fld id="{891A83D7-F21E-449D-BA21-BA7B7150FA52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2DD52B7-8BD8-2C1F-B99C-96530C44A7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992219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18251D-1C13-417D-A46B-D374D8399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6EBB9018-41F3-CA06-ED70-7351C980072A}"/>
              </a:ext>
            </a:extLst>
          </p:cNvPr>
          <p:cNvGrpSpPr/>
          <p:nvPr/>
        </p:nvGrpSpPr>
        <p:grpSpPr>
          <a:xfrm>
            <a:off x="419724" y="2622137"/>
            <a:ext cx="8282065" cy="3361973"/>
            <a:chOff x="419724" y="2622137"/>
            <a:chExt cx="8282065" cy="3361973"/>
          </a:xfrm>
        </p:grpSpPr>
        <p:pic>
          <p:nvPicPr>
            <p:cNvPr id="33" name="Picture 32" descr="A computer with a black screen&#10;&#10;AI-generated content may be incorrect.">
              <a:extLst>
                <a:ext uri="{FF2B5EF4-FFF2-40B4-BE49-F238E27FC236}">
                  <a16:creationId xmlns:a16="http://schemas.microsoft.com/office/drawing/2014/main" id="{EA2C562B-3193-48C2-6511-5071B206F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23" t="8189" r="15953" b="56435"/>
            <a:stretch>
              <a:fillRect/>
            </a:stretch>
          </p:blipFill>
          <p:spPr>
            <a:xfrm>
              <a:off x="419724" y="2622137"/>
              <a:ext cx="8282065" cy="3361973"/>
            </a:xfrm>
            <a:prstGeom prst="rect">
              <a:avLst/>
            </a:prstGeom>
          </p:spPr>
        </p:pic>
        <p:pic>
          <p:nvPicPr>
            <p:cNvPr id="35" name="Picture 34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062E49F1-C75D-D3A6-9F53-7EB24BD69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4" b="36948"/>
            <a:stretch>
              <a:fillRect/>
            </a:stretch>
          </p:blipFill>
          <p:spPr>
            <a:xfrm>
              <a:off x="693191" y="2936874"/>
              <a:ext cx="7736434" cy="3047235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EFB20-BEF6-8643-F989-EF02B1EAB70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latin typeface="Bahnschrift Light"/>
              </a:rPr>
              <a:t>First log in to </a:t>
            </a:r>
            <a:r>
              <a:rPr lang="en-US" sz="1800" err="1">
                <a:latin typeface="Bahnschrift Light"/>
              </a:rPr>
              <a:t>XOi</a:t>
            </a:r>
            <a:r>
              <a:rPr lang="en-US" sz="1800">
                <a:latin typeface="Bahnschrift Light"/>
              </a:rPr>
              <a:t> at </a:t>
            </a:r>
            <a:r>
              <a:rPr lang="en-US" sz="1800">
                <a:solidFill>
                  <a:schemeClr val="accent1"/>
                </a:solidFill>
                <a:latin typeface="Bahnschrift Light"/>
              </a:rPr>
              <a:t>visionweb.xoi.io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/>
              <a:t>Then click the blue button </a:t>
            </a:r>
            <a:r>
              <a:rPr lang="en-US" sz="1800">
                <a:solidFill>
                  <a:schemeClr val="accent1"/>
                </a:solidFill>
              </a:rPr>
              <a:t>“Create New Job”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196277A-3355-DF38-36E6-DE6AA074C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/>
              <a:t>Step 1: To Submit a Warranty Claim: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B214D9B-1205-B292-7428-AA9D008943D4}"/>
              </a:ext>
            </a:extLst>
          </p:cNvPr>
          <p:cNvCxnSpPr>
            <a:cxnSpLocks/>
          </p:cNvCxnSpPr>
          <p:nvPr/>
        </p:nvCxnSpPr>
        <p:spPr>
          <a:xfrm>
            <a:off x="5567134" y="3558259"/>
            <a:ext cx="563926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836065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55F2CE-6E35-CF37-D345-BA74F3089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E9785-C31D-B884-2F85-519D0854220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3660" y="940804"/>
            <a:ext cx="3593023" cy="424238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sz="1600" i="1">
                <a:latin typeface="Bahnschrift Light"/>
                <a:cs typeface="Calibri"/>
              </a:rPr>
              <a:t>Note: I</a:t>
            </a:r>
            <a:r>
              <a:rPr lang="en-US" sz="1600" i="1">
                <a:latin typeface="Bahnschrift Light"/>
                <a:ea typeface="Calibri"/>
                <a:cs typeface="Calibri"/>
              </a:rPr>
              <a:t>nformation inserted here is for your Rep Office purpose and searchability. </a:t>
            </a:r>
            <a:endParaRPr lang="en-US" sz="1600" i="1">
              <a:ea typeface="Calibri"/>
              <a:cs typeface="Calibri"/>
            </a:endParaRPr>
          </a:p>
          <a:p>
            <a:pPr marL="285750" indent="-285750">
              <a:lnSpc>
                <a:spcPct val="110000"/>
              </a:lnSpc>
              <a:buChar char="•"/>
            </a:pPr>
            <a:r>
              <a:rPr lang="en-US" sz="1800">
                <a:latin typeface="Bahnschrift Light"/>
              </a:rPr>
              <a:t>Insert work order number </a:t>
            </a:r>
            <a:endParaRPr lang="en-US" sz="800" b="1">
              <a:solidFill>
                <a:srgbClr val="000000"/>
              </a:solidFill>
              <a:latin typeface="Bahnschrift Light"/>
            </a:endParaRPr>
          </a:p>
          <a:p>
            <a:pPr>
              <a:lnSpc>
                <a:spcPct val="110000"/>
              </a:lnSpc>
            </a:pPr>
            <a:r>
              <a:rPr lang="en-US" sz="800" i="1">
                <a:latin typeface="Bahnschrift Light"/>
              </a:rPr>
              <a:t>Please contact your admin to determine the preferred Work Order Number generation. You must enter a unique Work Order Number every </a:t>
            </a:r>
            <a:endParaRPr lang="en-US" sz="800" b="1">
              <a:solidFill>
                <a:srgbClr val="000000"/>
              </a:solidFill>
              <a:latin typeface="Bahnschrift Light"/>
            </a:endParaRPr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800">
                <a:latin typeface="Bahnschrift Light"/>
              </a:rPr>
              <a:t>Add customer name</a:t>
            </a:r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800">
                <a:latin typeface="Bahnschrift Light"/>
              </a:rPr>
              <a:t>Enter job site address</a:t>
            </a:r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800">
                <a:latin typeface="Bahnschrift Light"/>
              </a:rPr>
              <a:t>Assign the ticket to your email address to start a warranty claim</a:t>
            </a:r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800">
                <a:latin typeface="Bahnschrift Light"/>
              </a:rPr>
              <a:t>Then click </a:t>
            </a:r>
            <a:r>
              <a:rPr lang="en-US" sz="1800">
                <a:solidFill>
                  <a:schemeClr val="accent1"/>
                </a:solidFill>
                <a:latin typeface="Bahnschrift Light"/>
              </a:rPr>
              <a:t>“Create”</a:t>
            </a:r>
          </a:p>
          <a:p>
            <a:pPr>
              <a:lnSpc>
                <a:spcPct val="110000"/>
              </a:lnSpc>
            </a:pPr>
            <a:r>
              <a:rPr lang="en-US" sz="1600" err="1">
                <a:latin typeface="Bahnschrift Light"/>
              </a:rPr>
              <a:t>XOi</a:t>
            </a:r>
            <a:r>
              <a:rPr lang="en-US" sz="1600">
                <a:latin typeface="Bahnschrift Light"/>
              </a:rPr>
              <a:t> will utilize your Work Order and Location information to generate a Case Title. See page 8 for example.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58BAC9D-BBBE-92E9-9B74-3200ECDCF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/>
              <a:t>Step 2: </a:t>
            </a:r>
            <a:r>
              <a:rPr lang="en-US">
                <a:solidFill>
                  <a:schemeClr val="accent1"/>
                </a:solidFill>
              </a:rPr>
              <a:t>Create New Job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69EA086-D83C-DB30-24DF-1771650CE077}"/>
              </a:ext>
            </a:extLst>
          </p:cNvPr>
          <p:cNvGrpSpPr/>
          <p:nvPr/>
        </p:nvGrpSpPr>
        <p:grpSpPr>
          <a:xfrm>
            <a:off x="3509205" y="1014739"/>
            <a:ext cx="6335688" cy="4952771"/>
            <a:chOff x="3504051" y="762228"/>
            <a:chExt cx="6335688" cy="495277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2CEB7BE-A75B-F1A7-F45D-5E4DFCE6F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04051" y="762228"/>
              <a:ext cx="6335688" cy="4952771"/>
            </a:xfrm>
            <a:prstGeom prst="rect">
              <a:avLst/>
            </a:prstGeom>
          </p:spPr>
        </p:pic>
        <p:pic>
          <p:nvPicPr>
            <p:cNvPr id="12" name="Content Placeholder 4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9604830E-ED5D-64E4-5B86-B1AC65E3F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57" t="8065" r="5520" b="14684"/>
            <a:stretch>
              <a:fillRect/>
            </a:stretch>
          </p:blipFill>
          <p:spPr>
            <a:xfrm>
              <a:off x="5209595" y="1972587"/>
              <a:ext cx="2924598" cy="1408242"/>
            </a:xfrm>
            <a:prstGeom prst="rect">
              <a:avLst/>
            </a:prstGeom>
          </p:spPr>
        </p:pic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BEB7663-9D13-C24F-A1EC-57FC069CAE0D}"/>
              </a:ext>
            </a:extLst>
          </p:cNvPr>
          <p:cNvCxnSpPr>
            <a:cxnSpLocks/>
          </p:cNvCxnSpPr>
          <p:nvPr/>
        </p:nvCxnSpPr>
        <p:spPr>
          <a:xfrm rot="5400000">
            <a:off x="7672049" y="2916626"/>
            <a:ext cx="563926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97710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95E81-E6CB-551D-38BA-712627152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13F462A9-620C-9F83-404E-CFEAD4FCCB8E}"/>
              </a:ext>
            </a:extLst>
          </p:cNvPr>
          <p:cNvGrpSpPr/>
          <p:nvPr/>
        </p:nvGrpSpPr>
        <p:grpSpPr>
          <a:xfrm>
            <a:off x="505778" y="1410214"/>
            <a:ext cx="8432800" cy="6038668"/>
            <a:chOff x="505778" y="1410214"/>
            <a:chExt cx="8432800" cy="6038668"/>
          </a:xfrm>
        </p:grpSpPr>
        <p:pic>
          <p:nvPicPr>
            <p:cNvPr id="35" name="Picture 34" descr="A computer with a black screen&#10;&#10;AI-generated content may be incorrect.">
              <a:extLst>
                <a:ext uri="{FF2B5EF4-FFF2-40B4-BE49-F238E27FC236}">
                  <a16:creationId xmlns:a16="http://schemas.microsoft.com/office/drawing/2014/main" id="{8FF6E15F-1A38-A476-E152-2893C613A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41" t="8189" r="-454" b="-522"/>
            <a:stretch>
              <a:fillRect/>
            </a:stretch>
          </p:blipFill>
          <p:spPr>
            <a:xfrm>
              <a:off x="505778" y="1410214"/>
              <a:ext cx="8432800" cy="6038668"/>
            </a:xfrm>
            <a:prstGeom prst="rect">
              <a:avLst/>
            </a:prstGeom>
          </p:spPr>
        </p:pic>
        <p:pic>
          <p:nvPicPr>
            <p:cNvPr id="37" name="Picture 36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AFD40CDE-7C7C-C527-9FCE-2F757491D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6502" y="1629180"/>
              <a:ext cx="5316188" cy="3365095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7A3CC-B6EF-36A4-CDDF-FE92C9F58DA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8" y="940804"/>
            <a:ext cx="5742683" cy="37162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600"/>
              <a:t>Then Click </a:t>
            </a:r>
            <a:r>
              <a:rPr lang="en-US" sz="1600">
                <a:solidFill>
                  <a:schemeClr val="accent1"/>
                </a:solidFill>
              </a:rPr>
              <a:t>“AAON Warranty Claim” </a:t>
            </a:r>
            <a:r>
              <a:rPr lang="en-US" sz="1600"/>
              <a:t>from the drop-down list.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D28ECCF-CA5B-2835-5F66-37D420566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US"/>
              <a:t>Step 3: Click on the Blue </a:t>
            </a:r>
            <a:r>
              <a:rPr lang="en-US">
                <a:solidFill>
                  <a:schemeClr val="accent1"/>
                </a:solidFill>
              </a:rPr>
              <a:t>“Add Workflow”</a:t>
            </a:r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0BD754F-B9D2-FEEE-5A67-E9F637E327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0" t="9181" r="18670" b="16094"/>
          <a:stretch>
            <a:fillRect/>
          </a:stretch>
        </p:blipFill>
        <p:spPr>
          <a:xfrm>
            <a:off x="2056500" y="1933098"/>
            <a:ext cx="5316189" cy="3042127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FA3F75C-55FD-CF57-BF5E-2F039705BF97}"/>
              </a:ext>
            </a:extLst>
          </p:cNvPr>
          <p:cNvSpPr/>
          <p:nvPr/>
        </p:nvSpPr>
        <p:spPr>
          <a:xfrm>
            <a:off x="423645" y="2135007"/>
            <a:ext cx="2323536" cy="2639163"/>
          </a:xfrm>
          <a:prstGeom prst="roundRect">
            <a:avLst>
              <a:gd name="adj" fmla="val 1035"/>
            </a:avLst>
          </a:prstGeom>
          <a:solidFill>
            <a:schemeClr val="bg2"/>
          </a:solidFill>
          <a:ln>
            <a:noFill/>
          </a:ln>
          <a:effectLst>
            <a:outerShdw blurRad="123695" dist="38100" dir="8100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8F4DEA6-24E4-ED12-8837-2BA04B7058A1}"/>
              </a:ext>
            </a:extLst>
          </p:cNvPr>
          <p:cNvCxnSpPr>
            <a:cxnSpLocks/>
          </p:cNvCxnSpPr>
          <p:nvPr/>
        </p:nvCxnSpPr>
        <p:spPr>
          <a:xfrm rot="10800000">
            <a:off x="2649684" y="3850815"/>
            <a:ext cx="526329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7A29265-5673-4AC7-0F37-59A6892910E8}"/>
              </a:ext>
            </a:extLst>
          </p:cNvPr>
          <p:cNvSpPr txBox="1"/>
          <p:nvPr/>
        </p:nvSpPr>
        <p:spPr>
          <a:xfrm>
            <a:off x="493195" y="2186073"/>
            <a:ext cx="21157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000" b="1"/>
              <a:t>AAON Warranty Claim - </a:t>
            </a:r>
            <a:r>
              <a:rPr lang="en-US" sz="1000"/>
              <a:t>Submit for warranty replacement parts. </a:t>
            </a:r>
          </a:p>
          <a:p>
            <a:pPr>
              <a:spcAft>
                <a:spcPts val="300"/>
              </a:spcAft>
            </a:pPr>
            <a:r>
              <a:rPr lang="en-US" sz="1000" b="1"/>
              <a:t>AAON Group Claim </a:t>
            </a:r>
            <a:r>
              <a:rPr lang="en-US" sz="1000"/>
              <a:t>– Use when filing a claim that involves multiple units on the same jobsite. </a:t>
            </a:r>
          </a:p>
          <a:p>
            <a:pPr>
              <a:spcAft>
                <a:spcPts val="300"/>
              </a:spcAft>
            </a:pPr>
            <a:r>
              <a:rPr lang="en-US" sz="1000" b="1"/>
              <a:t>AAON Quality Report </a:t>
            </a:r>
            <a:r>
              <a:rPr lang="en-US" sz="1000"/>
              <a:t>– Submit when no parts or labor are needed, but you want to notify the Quality Department of an issue. </a:t>
            </a:r>
          </a:p>
          <a:p>
            <a:pPr>
              <a:spcAft>
                <a:spcPts val="300"/>
              </a:spcAft>
            </a:pPr>
            <a:r>
              <a:rPr lang="en-US" sz="1000" b="1"/>
              <a:t>AAON Start-Up</a:t>
            </a:r>
            <a:r>
              <a:rPr lang="en-US" sz="1000"/>
              <a:t> – Upload Start-Up Forms. </a:t>
            </a:r>
          </a:p>
          <a:p>
            <a:pPr>
              <a:spcAft>
                <a:spcPts val="300"/>
              </a:spcAft>
            </a:pPr>
            <a:r>
              <a:rPr lang="en-US" sz="1000" b="1"/>
              <a:t>AAON Labor (WLA) Request </a:t>
            </a:r>
            <a:r>
              <a:rPr lang="en-US" sz="1000"/>
              <a:t>– Submit when requesting labor reimbursement only. </a:t>
            </a:r>
          </a:p>
        </p:txBody>
      </p:sp>
    </p:spTree>
    <p:extLst>
      <p:ext uri="{BB962C8B-B14F-4D97-AF65-F5344CB8AC3E}">
        <p14:creationId xmlns:p14="http://schemas.microsoft.com/office/powerpoint/2010/main" val="396349972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10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1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1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4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1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10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1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1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4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1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A7F310-A881-46AB-5333-1BA2020A8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BCF11383-3B47-FB41-6260-5B01B5AC4165}"/>
              </a:ext>
            </a:extLst>
          </p:cNvPr>
          <p:cNvGrpSpPr/>
          <p:nvPr/>
        </p:nvGrpSpPr>
        <p:grpSpPr>
          <a:xfrm>
            <a:off x="366956" y="1936035"/>
            <a:ext cx="8282065" cy="3367761"/>
            <a:chOff x="419724" y="2622137"/>
            <a:chExt cx="8282065" cy="3367761"/>
          </a:xfrm>
        </p:grpSpPr>
        <p:pic>
          <p:nvPicPr>
            <p:cNvPr id="12" name="Picture 11" descr="A computer with a black screen&#10;&#10;AI-generated content may be incorrect.">
              <a:extLst>
                <a:ext uri="{FF2B5EF4-FFF2-40B4-BE49-F238E27FC236}">
                  <a16:creationId xmlns:a16="http://schemas.microsoft.com/office/drawing/2014/main" id="{BF9FA74B-90A4-749E-F6BD-3A98F9680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23" t="8189" r="15953" b="56374"/>
            <a:stretch>
              <a:fillRect/>
            </a:stretch>
          </p:blipFill>
          <p:spPr>
            <a:xfrm>
              <a:off x="419724" y="2622137"/>
              <a:ext cx="8282065" cy="336776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D67FA04-EF3F-AB44-44F2-A79D30A1D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85" b="37028"/>
            <a:stretch>
              <a:fillRect/>
            </a:stretch>
          </p:blipFill>
          <p:spPr>
            <a:xfrm>
              <a:off x="693191" y="2936874"/>
              <a:ext cx="7736434" cy="3053023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8AC36-86C9-4952-BFCF-0969399DE5C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8" y="940804"/>
            <a:ext cx="8141833" cy="993347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/>
              <a:t>First click on the </a:t>
            </a:r>
            <a:r>
              <a:rPr lang="en-US" sz="1800">
                <a:solidFill>
                  <a:schemeClr val="accent1"/>
                </a:solidFill>
              </a:rPr>
              <a:t>“Job Activity” </a:t>
            </a:r>
            <a:r>
              <a:rPr lang="en-US" sz="1800"/>
              <a:t>tab.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/>
              <a:t>Then click on the </a:t>
            </a:r>
            <a:r>
              <a:rPr lang="en-US" sz="1800">
                <a:solidFill>
                  <a:schemeClr val="accent1"/>
                </a:solidFill>
              </a:rPr>
              <a:t>“Incomplete Job” </a:t>
            </a:r>
            <a:r>
              <a:rPr lang="en-US" sz="1800"/>
              <a:t>sub tab to locate the claim you have started.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440AFEB-2A59-D4D0-477D-BDAC97F2B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2300"/>
              <a:t>Step 4: Find Your “Job” to Complete Warranty Workflow: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CD069AC-E9F7-B989-605E-B9F1C56E9408}"/>
              </a:ext>
            </a:extLst>
          </p:cNvPr>
          <p:cNvCxnSpPr>
            <a:cxnSpLocks/>
          </p:cNvCxnSpPr>
          <p:nvPr/>
        </p:nvCxnSpPr>
        <p:spPr>
          <a:xfrm rot="5400000">
            <a:off x="1888990" y="3195690"/>
            <a:ext cx="563926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96348E9E-6818-6098-979B-78AB6C50192F}"/>
              </a:ext>
            </a:extLst>
          </p:cNvPr>
          <p:cNvCxnSpPr>
            <a:cxnSpLocks/>
          </p:cNvCxnSpPr>
          <p:nvPr/>
        </p:nvCxnSpPr>
        <p:spPr>
          <a:xfrm rot="10800000">
            <a:off x="2915095" y="3839234"/>
            <a:ext cx="563926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262484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B32CF-B5F8-B527-05DB-AE9DA420C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CA47D4C8-9ABF-3609-1FC5-3BAA99E14FF0}"/>
              </a:ext>
            </a:extLst>
          </p:cNvPr>
          <p:cNvGrpSpPr/>
          <p:nvPr/>
        </p:nvGrpSpPr>
        <p:grpSpPr>
          <a:xfrm>
            <a:off x="419724" y="1680256"/>
            <a:ext cx="8282065" cy="4292281"/>
            <a:chOff x="419724" y="1680256"/>
            <a:chExt cx="8282065" cy="4292281"/>
          </a:xfrm>
        </p:grpSpPr>
        <p:pic>
          <p:nvPicPr>
            <p:cNvPr id="27" name="Picture 26" descr="A computer with a black screen&#10;&#10;AI-generated content may be incorrect.">
              <a:extLst>
                <a:ext uri="{FF2B5EF4-FFF2-40B4-BE49-F238E27FC236}">
                  <a16:creationId xmlns:a16="http://schemas.microsoft.com/office/drawing/2014/main" id="{D9E47F2C-487D-FC7F-A85E-8EA4C52EA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23" t="8190" r="15953" b="46646"/>
            <a:stretch>
              <a:fillRect/>
            </a:stretch>
          </p:blipFill>
          <p:spPr>
            <a:xfrm>
              <a:off x="419724" y="1680256"/>
              <a:ext cx="8282065" cy="429228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ECB2228-2502-8143-DC0C-2DAD1211C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85" b="17932"/>
            <a:stretch>
              <a:fillRect/>
            </a:stretch>
          </p:blipFill>
          <p:spPr>
            <a:xfrm>
              <a:off x="693191" y="1994993"/>
              <a:ext cx="7736434" cy="3977544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7175C-93F9-25F0-76F4-EC5BF6BB88D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5778" y="940804"/>
            <a:ext cx="8141833" cy="993347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/>
              <a:t>Click on your new </a:t>
            </a:r>
            <a:r>
              <a:rPr lang="en-US" sz="1800">
                <a:solidFill>
                  <a:schemeClr val="accent1"/>
                </a:solidFill>
              </a:rPr>
              <a:t>Work Order # </a:t>
            </a:r>
            <a:r>
              <a:rPr lang="en-US" sz="1800"/>
              <a:t>to start your warranty claim.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B9CE2B1-2489-FEF7-314B-03E1DD1E7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sz="2300"/>
              <a:t>Step 5: To Begin the Warranty Workflow: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4643A38C-EC21-13F3-9701-437F3F8C9497}"/>
              </a:ext>
            </a:extLst>
          </p:cNvPr>
          <p:cNvCxnSpPr>
            <a:cxnSpLocks/>
          </p:cNvCxnSpPr>
          <p:nvPr/>
        </p:nvCxnSpPr>
        <p:spPr>
          <a:xfrm rot="10800000">
            <a:off x="2827319" y="4335879"/>
            <a:ext cx="563926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6870432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AAON Standard">
  <a:themeElements>
    <a:clrScheme name="AAON Boundless">
      <a:dk1>
        <a:srgbClr val="222222"/>
      </a:dk1>
      <a:lt1>
        <a:srgbClr val="FFFFFF"/>
      </a:lt1>
      <a:dk2>
        <a:srgbClr val="222222"/>
      </a:dk2>
      <a:lt2>
        <a:srgbClr val="FFFFFF"/>
      </a:lt2>
      <a:accent1>
        <a:srgbClr val="005CB9"/>
      </a:accent1>
      <a:accent2>
        <a:srgbClr val="6CC3E8"/>
      </a:accent2>
      <a:accent3>
        <a:srgbClr val="FCB524"/>
      </a:accent3>
      <a:accent4>
        <a:srgbClr val="692875"/>
      </a:accent4>
      <a:accent5>
        <a:srgbClr val="00A84F"/>
      </a:accent5>
      <a:accent6>
        <a:srgbClr val="F05523"/>
      </a:accent6>
      <a:hlink>
        <a:srgbClr val="26ABDF"/>
      </a:hlink>
      <a:folHlink>
        <a:srgbClr val="A672B7"/>
      </a:folHlink>
    </a:clrScheme>
    <a:fontScheme name="Bahnschrift2">
      <a:majorFont>
        <a:latin typeface="Bahnschrift SemiBold"/>
        <a:ea typeface=""/>
        <a:cs typeface=""/>
      </a:majorFont>
      <a:minorFont>
        <a:latin typeface="Bahnschrift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AAON Dark">
  <a:themeElements>
    <a:clrScheme name="AAON Boundless">
      <a:dk1>
        <a:srgbClr val="222222"/>
      </a:dk1>
      <a:lt1>
        <a:srgbClr val="FFFFFF"/>
      </a:lt1>
      <a:dk2>
        <a:srgbClr val="222222"/>
      </a:dk2>
      <a:lt2>
        <a:srgbClr val="FFFFFF"/>
      </a:lt2>
      <a:accent1>
        <a:srgbClr val="005CB9"/>
      </a:accent1>
      <a:accent2>
        <a:srgbClr val="6CC3E8"/>
      </a:accent2>
      <a:accent3>
        <a:srgbClr val="FCB524"/>
      </a:accent3>
      <a:accent4>
        <a:srgbClr val="692875"/>
      </a:accent4>
      <a:accent5>
        <a:srgbClr val="00A84F"/>
      </a:accent5>
      <a:accent6>
        <a:srgbClr val="F05523"/>
      </a:accent6>
      <a:hlink>
        <a:srgbClr val="26ABDF"/>
      </a:hlink>
      <a:folHlink>
        <a:srgbClr val="A672B7"/>
      </a:folHlink>
    </a:clrScheme>
    <a:fontScheme name="Bahnschrift2">
      <a:majorFont>
        <a:latin typeface="Bahnschrift SemiBold"/>
        <a:ea typeface=""/>
        <a:cs typeface=""/>
      </a:majorFont>
      <a:minorFont>
        <a:latin typeface="Bahnschrift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AON Alpha Class">
  <a:themeElements>
    <a:clrScheme name="AAON Boundless">
      <a:dk1>
        <a:srgbClr val="222222"/>
      </a:dk1>
      <a:lt1>
        <a:srgbClr val="FFFFFF"/>
      </a:lt1>
      <a:dk2>
        <a:srgbClr val="222222"/>
      </a:dk2>
      <a:lt2>
        <a:srgbClr val="FFFFFF"/>
      </a:lt2>
      <a:accent1>
        <a:srgbClr val="005CB9"/>
      </a:accent1>
      <a:accent2>
        <a:srgbClr val="6CC3E8"/>
      </a:accent2>
      <a:accent3>
        <a:srgbClr val="FCB524"/>
      </a:accent3>
      <a:accent4>
        <a:srgbClr val="692875"/>
      </a:accent4>
      <a:accent5>
        <a:srgbClr val="00A84F"/>
      </a:accent5>
      <a:accent6>
        <a:srgbClr val="F05523"/>
      </a:accent6>
      <a:hlink>
        <a:srgbClr val="26ABDF"/>
      </a:hlink>
      <a:folHlink>
        <a:srgbClr val="A672B7"/>
      </a:folHlink>
    </a:clrScheme>
    <a:fontScheme name="Bahnschrift2">
      <a:majorFont>
        <a:latin typeface="Bahnschrift SemiBold"/>
        <a:ea typeface=""/>
        <a:cs typeface=""/>
      </a:majorFont>
      <a:minorFont>
        <a:latin typeface="Bahnschrift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AAON Stratus">
  <a:themeElements>
    <a:clrScheme name="AAON Boundless">
      <a:dk1>
        <a:srgbClr val="222222"/>
      </a:dk1>
      <a:lt1>
        <a:srgbClr val="FFFFFF"/>
      </a:lt1>
      <a:dk2>
        <a:srgbClr val="222222"/>
      </a:dk2>
      <a:lt2>
        <a:srgbClr val="FFFFFF"/>
      </a:lt2>
      <a:accent1>
        <a:srgbClr val="005CB9"/>
      </a:accent1>
      <a:accent2>
        <a:srgbClr val="6CC3E8"/>
      </a:accent2>
      <a:accent3>
        <a:srgbClr val="FCB524"/>
      </a:accent3>
      <a:accent4>
        <a:srgbClr val="692875"/>
      </a:accent4>
      <a:accent5>
        <a:srgbClr val="00A84F"/>
      </a:accent5>
      <a:accent6>
        <a:srgbClr val="F05523"/>
      </a:accent6>
      <a:hlink>
        <a:srgbClr val="26ABDF"/>
      </a:hlink>
      <a:folHlink>
        <a:srgbClr val="A672B7"/>
      </a:folHlink>
    </a:clrScheme>
    <a:fontScheme name="Bahnschrift2">
      <a:majorFont>
        <a:latin typeface="Bahnschrift SemiBold"/>
        <a:ea typeface=""/>
        <a:cs typeface=""/>
      </a:majorFont>
      <a:minorFont>
        <a:latin typeface="Bahnschrift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AAON &amp; BASX Dual Brand">
  <a:themeElements>
    <a:clrScheme name="AAON Boundless">
      <a:dk1>
        <a:srgbClr val="222222"/>
      </a:dk1>
      <a:lt1>
        <a:srgbClr val="FFFFFF"/>
      </a:lt1>
      <a:dk2>
        <a:srgbClr val="222222"/>
      </a:dk2>
      <a:lt2>
        <a:srgbClr val="FFFFFF"/>
      </a:lt2>
      <a:accent1>
        <a:srgbClr val="005CB9"/>
      </a:accent1>
      <a:accent2>
        <a:srgbClr val="6CC3E8"/>
      </a:accent2>
      <a:accent3>
        <a:srgbClr val="FCB524"/>
      </a:accent3>
      <a:accent4>
        <a:srgbClr val="692875"/>
      </a:accent4>
      <a:accent5>
        <a:srgbClr val="00A84F"/>
      </a:accent5>
      <a:accent6>
        <a:srgbClr val="F05523"/>
      </a:accent6>
      <a:hlink>
        <a:srgbClr val="26ABDF"/>
      </a:hlink>
      <a:folHlink>
        <a:srgbClr val="A672B7"/>
      </a:folHlink>
    </a:clrScheme>
    <a:fontScheme name="Bahnschrift2">
      <a:majorFont>
        <a:latin typeface="Bahnschrift SemiBold"/>
        <a:ea typeface=""/>
        <a:cs typeface=""/>
      </a:majorFont>
      <a:minorFont>
        <a:latin typeface="Bahnschrift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BASX Standard">
  <a:themeElements>
    <a:clrScheme name="AAON Boundless">
      <a:dk1>
        <a:srgbClr val="222222"/>
      </a:dk1>
      <a:lt1>
        <a:srgbClr val="FFFFFF"/>
      </a:lt1>
      <a:dk2>
        <a:srgbClr val="222222"/>
      </a:dk2>
      <a:lt2>
        <a:srgbClr val="FFFFFF"/>
      </a:lt2>
      <a:accent1>
        <a:srgbClr val="005CB9"/>
      </a:accent1>
      <a:accent2>
        <a:srgbClr val="6CC3E8"/>
      </a:accent2>
      <a:accent3>
        <a:srgbClr val="FCB524"/>
      </a:accent3>
      <a:accent4>
        <a:srgbClr val="692875"/>
      </a:accent4>
      <a:accent5>
        <a:srgbClr val="00A84F"/>
      </a:accent5>
      <a:accent6>
        <a:srgbClr val="F05523"/>
      </a:accent6>
      <a:hlink>
        <a:srgbClr val="26ABDF"/>
      </a:hlink>
      <a:folHlink>
        <a:srgbClr val="A672B7"/>
      </a:folHlink>
    </a:clrScheme>
    <a:fontScheme name="Bahnschrift2">
      <a:majorFont>
        <a:latin typeface="Bahnschrift SemiBold"/>
        <a:ea typeface=""/>
        <a:cs typeface=""/>
      </a:majorFont>
      <a:minorFont>
        <a:latin typeface="Bahnschrift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BASX Medium">
  <a:themeElements>
    <a:clrScheme name="AAON Boundless">
      <a:dk1>
        <a:srgbClr val="222222"/>
      </a:dk1>
      <a:lt1>
        <a:srgbClr val="FFFFFF"/>
      </a:lt1>
      <a:dk2>
        <a:srgbClr val="222222"/>
      </a:dk2>
      <a:lt2>
        <a:srgbClr val="FFFFFF"/>
      </a:lt2>
      <a:accent1>
        <a:srgbClr val="005CB9"/>
      </a:accent1>
      <a:accent2>
        <a:srgbClr val="6CC3E8"/>
      </a:accent2>
      <a:accent3>
        <a:srgbClr val="FCB524"/>
      </a:accent3>
      <a:accent4>
        <a:srgbClr val="692875"/>
      </a:accent4>
      <a:accent5>
        <a:srgbClr val="00A84F"/>
      </a:accent5>
      <a:accent6>
        <a:srgbClr val="F05523"/>
      </a:accent6>
      <a:hlink>
        <a:srgbClr val="26ABDF"/>
      </a:hlink>
      <a:folHlink>
        <a:srgbClr val="A672B7"/>
      </a:folHlink>
    </a:clrScheme>
    <a:fontScheme name="Bahnschrift2">
      <a:majorFont>
        <a:latin typeface="Bahnschrift SemiBold"/>
        <a:ea typeface=""/>
        <a:cs typeface=""/>
      </a:majorFont>
      <a:minorFont>
        <a:latin typeface="Bahnschrift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BASX Dark">
  <a:themeElements>
    <a:clrScheme name="AAON Boundless">
      <a:dk1>
        <a:srgbClr val="222222"/>
      </a:dk1>
      <a:lt1>
        <a:srgbClr val="FFFFFF"/>
      </a:lt1>
      <a:dk2>
        <a:srgbClr val="222222"/>
      </a:dk2>
      <a:lt2>
        <a:srgbClr val="FFFFFF"/>
      </a:lt2>
      <a:accent1>
        <a:srgbClr val="005CB9"/>
      </a:accent1>
      <a:accent2>
        <a:srgbClr val="6CC3E8"/>
      </a:accent2>
      <a:accent3>
        <a:srgbClr val="FCB524"/>
      </a:accent3>
      <a:accent4>
        <a:srgbClr val="692875"/>
      </a:accent4>
      <a:accent5>
        <a:srgbClr val="00A84F"/>
      </a:accent5>
      <a:accent6>
        <a:srgbClr val="F05523"/>
      </a:accent6>
      <a:hlink>
        <a:srgbClr val="26ABDF"/>
      </a:hlink>
      <a:folHlink>
        <a:srgbClr val="A672B7"/>
      </a:folHlink>
    </a:clrScheme>
    <a:fontScheme name="Bahnschrift2">
      <a:majorFont>
        <a:latin typeface="Bahnschrift SemiBold"/>
        <a:ea typeface=""/>
        <a:cs typeface=""/>
      </a:majorFont>
      <a:minorFont>
        <a:latin typeface="Bahnschrift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BASX OLD">
  <a:themeElements>
    <a:clrScheme name="AAON Boundless">
      <a:dk1>
        <a:srgbClr val="222222"/>
      </a:dk1>
      <a:lt1>
        <a:srgbClr val="FFFFFF"/>
      </a:lt1>
      <a:dk2>
        <a:srgbClr val="222222"/>
      </a:dk2>
      <a:lt2>
        <a:srgbClr val="FFFFFF"/>
      </a:lt2>
      <a:accent1>
        <a:srgbClr val="005CB9"/>
      </a:accent1>
      <a:accent2>
        <a:srgbClr val="6CC3E8"/>
      </a:accent2>
      <a:accent3>
        <a:srgbClr val="FCB524"/>
      </a:accent3>
      <a:accent4>
        <a:srgbClr val="692875"/>
      </a:accent4>
      <a:accent5>
        <a:srgbClr val="00A84F"/>
      </a:accent5>
      <a:accent6>
        <a:srgbClr val="F05523"/>
      </a:accent6>
      <a:hlink>
        <a:srgbClr val="26ABDF"/>
      </a:hlink>
      <a:folHlink>
        <a:srgbClr val="A672B7"/>
      </a:folHlink>
    </a:clrScheme>
    <a:fontScheme name="Bahnschrift2">
      <a:majorFont>
        <a:latin typeface="Bahnschrift SemiBold"/>
        <a:ea typeface=""/>
        <a:cs typeface=""/>
      </a:majorFont>
      <a:minorFont>
        <a:latin typeface="Bahnschrift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andTime xmlns="ab875d6f-1515-47d5-9a74-77479d1208c0" xsi:nil="true"/>
    <_ip_UnifiedCompliancePolicyUIAction xmlns="http://schemas.microsoft.com/sharepoint/v3" xsi:nil="true"/>
    <ProjectName xmlns="ab875d6f-1515-47d5-9a74-77479d1208c0" xsi:nil="true"/>
    <_ip_UnifiedCompliancePolicyProperties xmlns="http://schemas.microsoft.com/sharepoint/v3" xsi:nil="true"/>
    <DueDate xmlns="ab875d6f-1515-47d5-9a74-77479d1208c0" xsi:nil="true"/>
    <TaxCatchAll xmlns="dd96775b-be82-4949-9a4d-3a107169e344" xsi:nil="true"/>
    <lcf76f155ced4ddcb4097134ff3c332f xmlns="ab875d6f-1515-47d5-9a74-77479d1208c0">
      <Terms xmlns="http://schemas.microsoft.com/office/infopath/2007/PartnerControls"/>
    </lcf76f155ced4ddcb4097134ff3c332f>
    <Completed xmlns="ab875d6f-1515-47d5-9a74-77479d1208c0">true</Completed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9793EDDD0BAC41B56B318E24F67AE7" ma:contentTypeVersion="29" ma:contentTypeDescription="Create a new document." ma:contentTypeScope="" ma:versionID="0e33798e5332c427e20f64b57c2a0631">
  <xsd:schema xmlns:xsd="http://www.w3.org/2001/XMLSchema" xmlns:xs="http://www.w3.org/2001/XMLSchema" xmlns:p="http://schemas.microsoft.com/office/2006/metadata/properties" xmlns:ns1="http://schemas.microsoft.com/sharepoint/v3" xmlns:ns2="ab875d6f-1515-47d5-9a74-77479d1208c0" xmlns:ns3="dd96775b-be82-4949-9a4d-3a107169e344" targetNamespace="http://schemas.microsoft.com/office/2006/metadata/properties" ma:root="true" ma:fieldsID="d0e8effb3d7702d26e540f7ae57b7aba" ns1:_="" ns2:_="" ns3:_="">
    <xsd:import namespace="http://schemas.microsoft.com/sharepoint/v3"/>
    <xsd:import namespace="ab875d6f-1515-47d5-9a74-77479d1208c0"/>
    <xsd:import namespace="dd96775b-be82-4949-9a4d-3a107169e3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DateandTim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ProjectName" minOccurs="0"/>
                <xsd:element ref="ns2:DueDate" minOccurs="0"/>
                <xsd:element ref="ns2:MediaServiceLocation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  <xsd:element ref="ns2:MediaServiceBillingMetadata" minOccurs="0"/>
                <xsd:element ref="ns2:Complete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875d6f-1515-47d5-9a74-77479d1208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DateandTime" ma:index="10" nillable="true" ma:displayName="Date and Time" ma:format="DateOnly" ma:internalName="DateandTime">
      <xsd:simpleType>
        <xsd:restriction base="dms:DateTime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e15368fe-383f-44dd-bbd1-d1d13b9fbc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ProjectName" ma:index="22" nillable="true" ma:displayName="Project Name" ma:format="Dropdown" ma:internalName="ProjectName">
      <xsd:simpleType>
        <xsd:restriction base="dms:Text">
          <xsd:maxLength value="255"/>
        </xsd:restriction>
      </xsd:simpleType>
    </xsd:element>
    <xsd:element name="DueDate" ma:index="23" nillable="true" ma:displayName="Due Date" ma:format="DateOnly" ma:internalName="DueDate">
      <xsd:simpleType>
        <xsd:restriction base="dms:DateTime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  <xsd:element name="Completed" ma:index="29" nillable="true" ma:displayName="Completed" ma:default="1" ma:format="Dropdown" ma:internalName="Complete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96775b-be82-4949-9a4d-3a107169e344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3385dced-6874-4d6a-9c2d-af4ff491780a}" ma:internalName="TaxCatchAll" ma:showField="CatchAllData" ma:web="dd96775b-be82-4949-9a4d-3a107169e34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1DB97FA-088F-4E48-B2AB-DDCF4CCA263E}">
  <ds:schemaRefs>
    <ds:schemaRef ds:uri="ab875d6f-1515-47d5-9a74-77479d1208c0"/>
    <ds:schemaRef ds:uri="dd96775b-be82-4949-9a4d-3a107169e34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437F91D-FE40-4370-9CF5-FA719C1C924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B62186D-7891-4599-8FAD-3AFD4C96C60E}">
  <ds:schemaRefs>
    <ds:schemaRef ds:uri="ab875d6f-1515-47d5-9a74-77479d1208c0"/>
    <ds:schemaRef ds:uri="dd96775b-be82-4949-9a4d-3a107169e34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On-screen Show (16:10)</PresentationFormat>
  <Slides>19</Slides>
  <Notes>1</Notes>
  <HiddenSlides>0</HiddenSlide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AAON Standard</vt:lpstr>
      <vt:lpstr>AAON Dark</vt:lpstr>
      <vt:lpstr>AAON Alpha Class</vt:lpstr>
      <vt:lpstr>AAON Stratus</vt:lpstr>
      <vt:lpstr>AAON &amp; BASX Dual Brand</vt:lpstr>
      <vt:lpstr>BASX Standard</vt:lpstr>
      <vt:lpstr>BASX Medium</vt:lpstr>
      <vt:lpstr>BASX Dark</vt:lpstr>
      <vt:lpstr>BASX OLD</vt:lpstr>
      <vt:lpstr>How to Submit an AAON  Warranty Claim with XOi</vt:lpstr>
      <vt:lpstr>2 Ways to Submit an AAON Warranty Claim</vt:lpstr>
      <vt:lpstr>AAON Warranty Contacts:</vt:lpstr>
      <vt:lpstr>How to Submit a Claim  from Desktop</vt:lpstr>
      <vt:lpstr>Step 1: To Submit a Warranty Claim:</vt:lpstr>
      <vt:lpstr>Step 2: Create New Job</vt:lpstr>
      <vt:lpstr>Step 3: Click on the Blue “Add Workflow”</vt:lpstr>
      <vt:lpstr>Step 4: Find Your “Job” to Complete Warranty Workflow:</vt:lpstr>
      <vt:lpstr>Step 5: To Begin the Warranty Workflow:</vt:lpstr>
      <vt:lpstr>Step 6: Warranty Workflow Step Requirements:</vt:lpstr>
      <vt:lpstr>Step 7: After Completing All Workflow Steps:</vt:lpstr>
      <vt:lpstr>Where to Collect Warranty Documents:</vt:lpstr>
      <vt:lpstr>How to Submit a Claim  from Mobile</vt:lpstr>
      <vt:lpstr>Step 1: Create New Job in Mobile App</vt:lpstr>
      <vt:lpstr>Step 2: Create New Job</vt:lpstr>
      <vt:lpstr>Step 3: Click on the Blue ”Add Workflow”</vt:lpstr>
      <vt:lpstr>Key Takeaways</vt:lpstr>
      <vt:lpstr>Key Points: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Hathaway</dc:creator>
  <cp:revision>2</cp:revision>
  <dcterms:created xsi:type="dcterms:W3CDTF">2025-02-05T15:41:38Z</dcterms:created>
  <dcterms:modified xsi:type="dcterms:W3CDTF">2025-08-25T16:00:07Z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0x010100289793EDDD0BAC41B56B318E24F67AE7</vt:lpwstr>
  </property>
  <property fmtid="{D5CDD505-2E9C-101B-9397-08002B2CF9AE}" pid="3" name="MediaServiceImageTags">
    <vt:lpwstr/>
  </property>
</Properties>
</file>